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</p:sldMasterIdLst>
  <p:notesMasterIdLst>
    <p:notesMasterId r:id="rId10"/>
  </p:notesMasterIdLst>
  <p:sldIdLst>
    <p:sldId id="274" r:id="rId6"/>
    <p:sldId id="324" r:id="rId7"/>
    <p:sldId id="334" r:id="rId8"/>
    <p:sldId id="3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ssens Beau" initials="JB" lastIdx="8" clrIdx="0">
    <p:extLst>
      <p:ext uri="{19B8F6BF-5375-455C-9EA6-DF929625EA0E}">
        <p15:presenceInfo xmlns:p15="http://schemas.microsoft.com/office/powerpoint/2012/main" userId="S::beau.janssens@vlaanderen.be::33502bb4-efce-4501-82ba-5ccf823f2e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D6DF9-D1AC-4170-8513-536175B0CA5C}" v="1" dt="2022-12-06T07:45:31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der Smissen, Bob" userId="ea82e42f-6fa7-487b-914e-80eda8c159af" providerId="ADAL" clId="{5384FF51-7EBC-4F04-904F-771F477E2583}"/>
    <pc:docChg chg="modSld">
      <pc:chgData name="Van der Smissen, Bob" userId="ea82e42f-6fa7-487b-914e-80eda8c159af" providerId="ADAL" clId="{5384FF51-7EBC-4F04-904F-771F477E2583}" dt="2022-10-25T09:29:07.225" v="0" actId="20578"/>
      <pc:docMkLst>
        <pc:docMk/>
      </pc:docMkLst>
      <pc:sldChg chg="modSp">
        <pc:chgData name="Van der Smissen, Bob" userId="ea82e42f-6fa7-487b-914e-80eda8c159af" providerId="ADAL" clId="{5384FF51-7EBC-4F04-904F-771F477E2583}" dt="2022-10-25T09:29:07.225" v="0" actId="20578"/>
        <pc:sldMkLst>
          <pc:docMk/>
          <pc:sldMk cId="2728043300" sldId="334"/>
        </pc:sldMkLst>
        <pc:spChg chg="mod">
          <ac:chgData name="Van der Smissen, Bob" userId="ea82e42f-6fa7-487b-914e-80eda8c159af" providerId="ADAL" clId="{5384FF51-7EBC-4F04-904F-771F477E2583}" dt="2022-10-25T09:29:07.225" v="0" actId="20578"/>
          <ac:spMkLst>
            <pc:docMk/>
            <pc:sldMk cId="2728043300" sldId="334"/>
            <ac:spMk id="3" creationId="{22BBC355-CE81-4141-BA36-3A0F92B475A2}"/>
          </ac:spMkLst>
        </pc:spChg>
      </pc:sldChg>
    </pc:docChg>
  </pc:docChgLst>
  <pc:docChgLst>
    <pc:chgData name="Zerrouk, Farid" userId="b9bad971-5e51-4bb4-97d6-0a2ceb908de2" providerId="ADAL" clId="{87811B76-A2B4-4856-A0A1-BD472C4EB3B2}"/>
    <pc:docChg chg="custSel modSld">
      <pc:chgData name="Zerrouk, Farid" userId="b9bad971-5e51-4bb4-97d6-0a2ceb908de2" providerId="ADAL" clId="{87811B76-A2B4-4856-A0A1-BD472C4EB3B2}" dt="2022-10-21T13:49:43.929" v="4" actId="1076"/>
      <pc:docMkLst>
        <pc:docMk/>
      </pc:docMkLst>
      <pc:sldChg chg="addSp delSp modSp mod">
        <pc:chgData name="Zerrouk, Farid" userId="b9bad971-5e51-4bb4-97d6-0a2ceb908de2" providerId="ADAL" clId="{87811B76-A2B4-4856-A0A1-BD472C4EB3B2}" dt="2022-10-21T13:49:43.929" v="4" actId="1076"/>
        <pc:sldMkLst>
          <pc:docMk/>
          <pc:sldMk cId="2728043300" sldId="334"/>
        </pc:sldMkLst>
        <pc:picChg chg="add mod">
          <ac:chgData name="Zerrouk, Farid" userId="b9bad971-5e51-4bb4-97d6-0a2ceb908de2" providerId="ADAL" clId="{87811B76-A2B4-4856-A0A1-BD472C4EB3B2}" dt="2022-10-21T13:49:43.929" v="4" actId="1076"/>
          <ac:picMkLst>
            <pc:docMk/>
            <pc:sldMk cId="2728043300" sldId="334"/>
            <ac:picMk id="6" creationId="{A23B71AF-CC31-41B0-B418-27C7EEC9668F}"/>
          </ac:picMkLst>
        </pc:picChg>
        <pc:picChg chg="del">
          <ac:chgData name="Zerrouk, Farid" userId="b9bad971-5e51-4bb4-97d6-0a2ceb908de2" providerId="ADAL" clId="{87811B76-A2B4-4856-A0A1-BD472C4EB3B2}" dt="2022-10-21T13:49:36.530" v="0" actId="478"/>
          <ac:picMkLst>
            <pc:docMk/>
            <pc:sldMk cId="2728043300" sldId="334"/>
            <ac:picMk id="7" creationId="{5B0141A9-8634-40A1-BBCB-602149E683D9}"/>
          </ac:picMkLst>
        </pc:picChg>
      </pc:sldChg>
    </pc:docChg>
  </pc:docChgLst>
  <pc:docChgLst>
    <pc:chgData name="Zerrouk, Farid" userId="b9bad971-5e51-4bb4-97d6-0a2ceb908de2" providerId="ADAL" clId="{EEA1B531-85B2-4A1B-840F-1EAD74D9D74F}"/>
    <pc:docChg chg="custSel modSld">
      <pc:chgData name="Zerrouk, Farid" userId="b9bad971-5e51-4bb4-97d6-0a2ceb908de2" providerId="ADAL" clId="{EEA1B531-85B2-4A1B-840F-1EAD74D9D74F}" dt="2022-10-25T09:25:33.424" v="4" actId="1076"/>
      <pc:docMkLst>
        <pc:docMk/>
      </pc:docMkLst>
      <pc:sldChg chg="addSp delSp modSp mod">
        <pc:chgData name="Zerrouk, Farid" userId="b9bad971-5e51-4bb4-97d6-0a2ceb908de2" providerId="ADAL" clId="{EEA1B531-85B2-4A1B-840F-1EAD74D9D74F}" dt="2022-10-25T09:25:33.424" v="4" actId="1076"/>
        <pc:sldMkLst>
          <pc:docMk/>
          <pc:sldMk cId="2728043300" sldId="334"/>
        </pc:sldMkLst>
        <pc:picChg chg="del mod">
          <ac:chgData name="Zerrouk, Farid" userId="b9bad971-5e51-4bb4-97d6-0a2ceb908de2" providerId="ADAL" clId="{EEA1B531-85B2-4A1B-840F-1EAD74D9D74F}" dt="2022-10-25T09:25:28.849" v="1" actId="478"/>
          <ac:picMkLst>
            <pc:docMk/>
            <pc:sldMk cId="2728043300" sldId="334"/>
            <ac:picMk id="6" creationId="{A23B71AF-CC31-41B0-B418-27C7EEC9668F}"/>
          </ac:picMkLst>
        </pc:picChg>
        <pc:picChg chg="add mod">
          <ac:chgData name="Zerrouk, Farid" userId="b9bad971-5e51-4bb4-97d6-0a2ceb908de2" providerId="ADAL" clId="{EEA1B531-85B2-4A1B-840F-1EAD74D9D74F}" dt="2022-10-25T09:25:33.424" v="4" actId="1076"/>
          <ac:picMkLst>
            <pc:docMk/>
            <pc:sldMk cId="2728043300" sldId="334"/>
            <ac:picMk id="1026" creationId="{697B4C89-5D8C-42A3-A388-4D0614A02B59}"/>
          </ac:picMkLst>
        </pc:picChg>
      </pc:sldChg>
    </pc:docChg>
  </pc:docChgLst>
  <pc:docChgLst>
    <pc:chgData name="Van der Smissen, Bob" userId="ea82e42f-6fa7-487b-914e-80eda8c159af" providerId="ADAL" clId="{E0DEB7E2-240D-4C9F-8D02-AD95F47D8B5F}"/>
    <pc:docChg chg="modSld">
      <pc:chgData name="Van der Smissen, Bob" userId="ea82e42f-6fa7-487b-914e-80eda8c159af" providerId="ADAL" clId="{E0DEB7E2-240D-4C9F-8D02-AD95F47D8B5F}" dt="2022-12-05T15:44:42.001" v="26" actId="20577"/>
      <pc:docMkLst>
        <pc:docMk/>
      </pc:docMkLst>
      <pc:sldChg chg="modSp mod">
        <pc:chgData name="Van der Smissen, Bob" userId="ea82e42f-6fa7-487b-914e-80eda8c159af" providerId="ADAL" clId="{E0DEB7E2-240D-4C9F-8D02-AD95F47D8B5F}" dt="2022-12-05T14:44:05.628" v="1" actId="20577"/>
        <pc:sldMkLst>
          <pc:docMk/>
          <pc:sldMk cId="3816406467" sldId="274"/>
        </pc:sldMkLst>
        <pc:spChg chg="mod">
          <ac:chgData name="Van der Smissen, Bob" userId="ea82e42f-6fa7-487b-914e-80eda8c159af" providerId="ADAL" clId="{E0DEB7E2-240D-4C9F-8D02-AD95F47D8B5F}" dt="2022-12-05T14:44:05.628" v="1" actId="20577"/>
          <ac:spMkLst>
            <pc:docMk/>
            <pc:sldMk cId="3816406467" sldId="274"/>
            <ac:spMk id="2" creationId="{43EBCF9F-4E6A-40DC-9E3F-4B700CE98503}"/>
          </ac:spMkLst>
        </pc:spChg>
      </pc:sldChg>
      <pc:sldChg chg="modSp mod">
        <pc:chgData name="Van der Smissen, Bob" userId="ea82e42f-6fa7-487b-914e-80eda8c159af" providerId="ADAL" clId="{E0DEB7E2-240D-4C9F-8D02-AD95F47D8B5F}" dt="2022-12-05T15:44:42.001" v="26" actId="20577"/>
        <pc:sldMkLst>
          <pc:docMk/>
          <pc:sldMk cId="2728043300" sldId="334"/>
        </pc:sldMkLst>
        <pc:spChg chg="mod">
          <ac:chgData name="Van der Smissen, Bob" userId="ea82e42f-6fa7-487b-914e-80eda8c159af" providerId="ADAL" clId="{E0DEB7E2-240D-4C9F-8D02-AD95F47D8B5F}" dt="2022-12-05T15:44:42.001" v="26" actId="20577"/>
          <ac:spMkLst>
            <pc:docMk/>
            <pc:sldMk cId="2728043300" sldId="334"/>
            <ac:spMk id="3" creationId="{22BBC355-CE81-4141-BA36-3A0F92B475A2}"/>
          </ac:spMkLst>
        </pc:spChg>
      </pc:sldChg>
    </pc:docChg>
  </pc:docChgLst>
  <pc:docChgLst>
    <pc:chgData name="Zerrouk, Farid" userId="b9bad971-5e51-4bb4-97d6-0a2ceb908de2" providerId="ADAL" clId="{E8D4944E-CAF4-43D8-B5AD-B5C480014B8A}"/>
    <pc:docChg chg="modSld">
      <pc:chgData name="Zerrouk, Farid" userId="b9bad971-5e51-4bb4-97d6-0a2ceb908de2" providerId="ADAL" clId="{E8D4944E-CAF4-43D8-B5AD-B5C480014B8A}" dt="2022-10-21T14:12:58.772" v="2" actId="20577"/>
      <pc:docMkLst>
        <pc:docMk/>
      </pc:docMkLst>
      <pc:sldChg chg="modSp mod">
        <pc:chgData name="Zerrouk, Farid" userId="b9bad971-5e51-4bb4-97d6-0a2ceb908de2" providerId="ADAL" clId="{E8D4944E-CAF4-43D8-B5AD-B5C480014B8A}" dt="2022-10-21T14:12:58.772" v="2" actId="20577"/>
        <pc:sldMkLst>
          <pc:docMk/>
          <pc:sldMk cId="3318301980" sldId="324"/>
        </pc:sldMkLst>
        <pc:spChg chg="mod">
          <ac:chgData name="Zerrouk, Farid" userId="b9bad971-5e51-4bb4-97d6-0a2ceb908de2" providerId="ADAL" clId="{E8D4944E-CAF4-43D8-B5AD-B5C480014B8A}" dt="2022-10-21T14:12:58.772" v="2" actId="20577"/>
          <ac:spMkLst>
            <pc:docMk/>
            <pc:sldMk cId="3318301980" sldId="324"/>
            <ac:spMk id="3" creationId="{22BBC355-CE81-4141-BA36-3A0F92B475A2}"/>
          </ac:spMkLst>
        </pc:spChg>
      </pc:sldChg>
    </pc:docChg>
  </pc:docChgLst>
  <pc:docChgLst>
    <pc:chgData name="Zerrouk, Farid" userId="b9bad971-5e51-4bb4-97d6-0a2ceb908de2" providerId="ADAL" clId="{48C0B56D-ACA0-43F1-B5DE-52C1CAFB1D1A}"/>
    <pc:docChg chg="modSld">
      <pc:chgData name="Zerrouk, Farid" userId="b9bad971-5e51-4bb4-97d6-0a2ceb908de2" providerId="ADAL" clId="{48C0B56D-ACA0-43F1-B5DE-52C1CAFB1D1A}" dt="2022-11-23T12:38:03.035" v="5" actId="20577"/>
      <pc:docMkLst>
        <pc:docMk/>
      </pc:docMkLst>
      <pc:sldChg chg="modSp mod">
        <pc:chgData name="Zerrouk, Farid" userId="b9bad971-5e51-4bb4-97d6-0a2ceb908de2" providerId="ADAL" clId="{48C0B56D-ACA0-43F1-B5DE-52C1CAFB1D1A}" dt="2022-11-23T12:38:03.035" v="5" actId="20577"/>
        <pc:sldMkLst>
          <pc:docMk/>
          <pc:sldMk cId="3318301980" sldId="324"/>
        </pc:sldMkLst>
        <pc:spChg chg="mod">
          <ac:chgData name="Zerrouk, Farid" userId="b9bad971-5e51-4bb4-97d6-0a2ceb908de2" providerId="ADAL" clId="{48C0B56D-ACA0-43F1-B5DE-52C1CAFB1D1A}" dt="2022-11-23T12:38:03.035" v="5" actId="20577"/>
          <ac:spMkLst>
            <pc:docMk/>
            <pc:sldMk cId="3318301980" sldId="324"/>
            <ac:spMk id="3" creationId="{22BBC355-CE81-4141-BA36-3A0F92B475A2}"/>
          </ac:spMkLst>
        </pc:spChg>
      </pc:sldChg>
    </pc:docChg>
  </pc:docChgLst>
  <pc:docChgLst>
    <pc:chgData name="Zerrouk, Farid" userId="b9bad971-5e51-4bb4-97d6-0a2ceb908de2" providerId="ADAL" clId="{E073117B-7564-457E-8619-C30CD4766768}"/>
    <pc:docChg chg="undo custSel modSld">
      <pc:chgData name="Zerrouk, Farid" userId="b9bad971-5e51-4bb4-97d6-0a2ceb908de2" providerId="ADAL" clId="{E073117B-7564-457E-8619-C30CD4766768}" dt="2022-11-21T14:00:12.961" v="792" actId="20577"/>
      <pc:docMkLst>
        <pc:docMk/>
      </pc:docMkLst>
      <pc:sldChg chg="modSp mod">
        <pc:chgData name="Zerrouk, Farid" userId="b9bad971-5e51-4bb4-97d6-0a2ceb908de2" providerId="ADAL" clId="{E073117B-7564-457E-8619-C30CD4766768}" dt="2022-11-21T13:15:01.687" v="1" actId="20577"/>
        <pc:sldMkLst>
          <pc:docMk/>
          <pc:sldMk cId="3816406467" sldId="274"/>
        </pc:sldMkLst>
        <pc:spChg chg="mod">
          <ac:chgData name="Zerrouk, Farid" userId="b9bad971-5e51-4bb4-97d6-0a2ceb908de2" providerId="ADAL" clId="{E073117B-7564-457E-8619-C30CD4766768}" dt="2022-11-21T13:15:01.687" v="1" actId="20577"/>
          <ac:spMkLst>
            <pc:docMk/>
            <pc:sldMk cId="3816406467" sldId="274"/>
            <ac:spMk id="2" creationId="{43EBCF9F-4E6A-40DC-9E3F-4B700CE98503}"/>
          </ac:spMkLst>
        </pc:spChg>
      </pc:sldChg>
      <pc:sldChg chg="modSp mod">
        <pc:chgData name="Zerrouk, Farid" userId="b9bad971-5e51-4bb4-97d6-0a2ceb908de2" providerId="ADAL" clId="{E073117B-7564-457E-8619-C30CD4766768}" dt="2022-11-21T13:59:52.756" v="789" actId="20577"/>
        <pc:sldMkLst>
          <pc:docMk/>
          <pc:sldMk cId="3318301980" sldId="324"/>
        </pc:sldMkLst>
        <pc:spChg chg="mod">
          <ac:chgData name="Zerrouk, Farid" userId="b9bad971-5e51-4bb4-97d6-0a2ceb908de2" providerId="ADAL" clId="{E073117B-7564-457E-8619-C30CD4766768}" dt="2022-11-21T13:59:52.756" v="789" actId="20577"/>
          <ac:spMkLst>
            <pc:docMk/>
            <pc:sldMk cId="3318301980" sldId="324"/>
            <ac:spMk id="3" creationId="{22BBC355-CE81-4141-BA36-3A0F92B475A2}"/>
          </ac:spMkLst>
        </pc:spChg>
      </pc:sldChg>
      <pc:sldChg chg="modSp mod">
        <pc:chgData name="Zerrouk, Farid" userId="b9bad971-5e51-4bb4-97d6-0a2ceb908de2" providerId="ADAL" clId="{E073117B-7564-457E-8619-C30CD4766768}" dt="2022-11-21T14:00:12.961" v="792" actId="20577"/>
        <pc:sldMkLst>
          <pc:docMk/>
          <pc:sldMk cId="2728043300" sldId="334"/>
        </pc:sldMkLst>
        <pc:spChg chg="mod">
          <ac:chgData name="Zerrouk, Farid" userId="b9bad971-5e51-4bb4-97d6-0a2ceb908de2" providerId="ADAL" clId="{E073117B-7564-457E-8619-C30CD4766768}" dt="2022-11-21T14:00:12.961" v="792" actId="20577"/>
          <ac:spMkLst>
            <pc:docMk/>
            <pc:sldMk cId="2728043300" sldId="334"/>
            <ac:spMk id="3" creationId="{22BBC355-CE81-4141-BA36-3A0F92B475A2}"/>
          </ac:spMkLst>
        </pc:spChg>
      </pc:sldChg>
    </pc:docChg>
  </pc:docChgLst>
  <pc:docChgLst>
    <pc:chgData name="Van der Smissen, Bob" userId="ea82e42f-6fa7-487b-914e-80eda8c159af" providerId="ADAL" clId="{899D6DF9-D1AC-4170-8513-536175B0CA5C}"/>
    <pc:docChg chg="modSld">
      <pc:chgData name="Van der Smissen, Bob" userId="ea82e42f-6fa7-487b-914e-80eda8c159af" providerId="ADAL" clId="{899D6DF9-D1AC-4170-8513-536175B0CA5C}" dt="2022-12-06T07:45:31.640" v="0" actId="14826"/>
      <pc:docMkLst>
        <pc:docMk/>
      </pc:docMkLst>
      <pc:sldChg chg="modSp">
        <pc:chgData name="Van der Smissen, Bob" userId="ea82e42f-6fa7-487b-914e-80eda8c159af" providerId="ADAL" clId="{899D6DF9-D1AC-4170-8513-536175B0CA5C}" dt="2022-12-06T07:45:31.640" v="0" actId="14826"/>
        <pc:sldMkLst>
          <pc:docMk/>
          <pc:sldMk cId="2728043300" sldId="334"/>
        </pc:sldMkLst>
        <pc:picChg chg="mod">
          <ac:chgData name="Van der Smissen, Bob" userId="ea82e42f-6fa7-487b-914e-80eda8c159af" providerId="ADAL" clId="{899D6DF9-D1AC-4170-8513-536175B0CA5C}" dt="2022-12-06T07:45:31.640" v="0" actId="14826"/>
          <ac:picMkLst>
            <pc:docMk/>
            <pc:sldMk cId="2728043300" sldId="334"/>
            <ac:picMk id="1026" creationId="{697B4C89-5D8C-42A3-A388-4D0614A02B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39437-5272-483F-8CD5-E99D143F02B6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B31D8-5774-4EA9-9492-A0DE48A8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0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5A0D9C-0CD0-4097-81EC-9B83965EC080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25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eren 15"/>
          <p:cNvGrpSpPr/>
          <p:nvPr userDrawn="1"/>
        </p:nvGrpSpPr>
        <p:grpSpPr>
          <a:xfrm>
            <a:off x="0" y="0"/>
            <a:ext cx="9765792" cy="6858000"/>
            <a:chOff x="288001" y="288000"/>
            <a:chExt cx="6033505" cy="6265475"/>
          </a:xfrm>
          <a:solidFill>
            <a:schemeClr val="accent1"/>
          </a:solidFill>
        </p:grpSpPr>
        <p:sp>
          <p:nvSpPr>
            <p:cNvPr id="12" name="Rechthoek 11"/>
            <p:cNvSpPr>
              <a:spLocks/>
            </p:cNvSpPr>
            <p:nvPr userDrawn="1"/>
          </p:nvSpPr>
          <p:spPr>
            <a:xfrm>
              <a:off x="288001" y="288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13" name="Rechthoekige driehoek 12"/>
            <p:cNvSpPr/>
            <p:nvPr userDrawn="1"/>
          </p:nvSpPr>
          <p:spPr>
            <a:xfrm>
              <a:off x="453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4128" y="2556000"/>
            <a:ext cx="5839872" cy="1943998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5200"/>
              </a:lnSpc>
              <a:defRPr sz="52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4128" y="4650972"/>
            <a:ext cx="5841975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14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672001" y="6044105"/>
            <a:ext cx="636432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4"/>
            <a:endParaRPr lang="nl-BE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FDA56952-D2E6-4BAC-9088-73D9ACB25F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3612" y="265423"/>
            <a:ext cx="2089088" cy="77166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349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679E3-5236-41FC-9F47-8F93553B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D4F2B0F-0BE0-4D0D-AF74-3458FADBC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913B634-4FA6-40A6-B797-AB8A3D3A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7839759-193F-496E-B520-76C21FE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3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7EC381A-DA4F-4607-BA7C-9ABDDC3CE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514607-C8F5-4A19-A9FC-DCD360B9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755E87-17DC-40E5-A736-C80EF566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53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F88D1D-74E5-4F4F-8492-535F2186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56FE3C-CEAA-4203-8CF7-4B448BB63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D6E3957-9061-4B7F-8202-D4E1FD30D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BEC29F-433A-404E-A1AE-21E308A2A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8850E7C-4C51-4D86-A480-9D382217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4AAAC7-3179-42F7-96D6-99647EC4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99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0D3103-47FF-482F-B60E-E800C536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3661F3D-63E1-4699-9ABF-919D88887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72A2B56-E7E3-4AA2-BE8E-9160F37BA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7926110-3470-4ED3-9600-3286B025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38A9B0-59C9-4CB7-AA32-C9FBD165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05954BD-43B7-44FE-A5E7-08D36D93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98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457ED-9E29-4E61-AB3D-53E2DFFA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EFF158-0F13-44EA-9D20-3E2E6899E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65A8AF-0140-4729-9300-A973DA385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576A63-6B76-404B-BDE1-3606117C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C9924A7-A122-4B26-8F92-B9C55028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97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340D072-314C-48CF-A39D-C8E8F5EA9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2F0A7D-693B-48DF-B5E7-B3860DEDC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1B995F-4AA7-4956-958C-73411B9C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0C6D2D-82CE-472E-9603-EC40C51FE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1CE41C-237C-4C55-9518-74C769D5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bg>
      <p:bgPr>
        <a:blipFill dpi="0"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eren 11"/>
          <p:cNvGrpSpPr/>
          <p:nvPr userDrawn="1"/>
        </p:nvGrpSpPr>
        <p:grpSpPr>
          <a:xfrm>
            <a:off x="0" y="0"/>
            <a:ext cx="11688417" cy="6858000"/>
            <a:chOff x="288000" y="288000"/>
            <a:chExt cx="8553506" cy="6265475"/>
          </a:xfrm>
          <a:solidFill>
            <a:schemeClr val="accent1"/>
          </a:solidFill>
        </p:grpSpPr>
        <p:sp>
          <p:nvSpPr>
            <p:cNvPr id="10" name="Rechthoek 9"/>
            <p:cNvSpPr>
              <a:spLocks/>
            </p:cNvSpPr>
            <p:nvPr userDrawn="1"/>
          </p:nvSpPr>
          <p:spPr>
            <a:xfrm>
              <a:off x="288000" y="288000"/>
              <a:ext cx="6767999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11" name="Rechthoekige driehoek 10"/>
            <p:cNvSpPr/>
            <p:nvPr userDrawn="1"/>
          </p:nvSpPr>
          <p:spPr>
            <a:xfrm>
              <a:off x="705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72000" y="2520001"/>
            <a:ext cx="7122776" cy="1579711"/>
          </a:xfrm>
        </p:spPr>
        <p:txBody>
          <a:bodyPr anchor="b" anchorCtr="0">
            <a:noAutofit/>
          </a:bodyPr>
          <a:lstStyle>
            <a:lvl1pPr algn="l">
              <a:lnSpc>
                <a:spcPts val="5400"/>
              </a:lnSpc>
              <a:defRPr sz="54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72000" y="4174702"/>
            <a:ext cx="7139475" cy="1053708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13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672001" y="6044105"/>
            <a:ext cx="636432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4"/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4A2F8CC-E4D1-4EBA-B77F-9F38F1B3F9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3612" y="265423"/>
            <a:ext cx="2089088" cy="77166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123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bg>
      <p:bgPr>
        <a:blipFill dpi="0"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 userDrawn="1"/>
        </p:nvGrpSpPr>
        <p:grpSpPr>
          <a:xfrm>
            <a:off x="1769558" y="0"/>
            <a:ext cx="10422442" cy="6857999"/>
            <a:chOff x="1476000" y="288000"/>
            <a:chExt cx="7379999" cy="6265475"/>
          </a:xfrm>
          <a:solidFill>
            <a:schemeClr val="accent1"/>
          </a:solidFill>
        </p:grpSpPr>
        <p:sp>
          <p:nvSpPr>
            <p:cNvPr id="8" name="Rechthoek 7"/>
            <p:cNvSpPr>
              <a:spLocks/>
            </p:cNvSpPr>
            <p:nvPr userDrawn="1"/>
          </p:nvSpPr>
          <p:spPr>
            <a:xfrm>
              <a:off x="3277896" y="288000"/>
              <a:ext cx="5578103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H="1">
              <a:off x="1476000" y="288000"/>
              <a:ext cx="1800000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28069" y="2104574"/>
            <a:ext cx="5088000" cy="2484000"/>
          </a:xfrm>
        </p:spPr>
        <p:txBody>
          <a:bodyPr anchor="t" anchorCtr="0">
            <a:noAutofit/>
          </a:bodyPr>
          <a:lstStyle>
            <a:lvl1pPr algn="l">
              <a:lnSpc>
                <a:spcPts val="5400"/>
              </a:lnSpc>
              <a:defRPr sz="54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34443" y="4631622"/>
            <a:ext cx="5088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spcBef>
                <a:spcPts val="0"/>
              </a:spcBef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12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4848029" y="6044105"/>
            <a:ext cx="636432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 algn="r"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4"/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2114B39-C90E-4CFA-A18D-57CB391166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212" y="265423"/>
            <a:ext cx="2089088" cy="77166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026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12192000" cy="6858001"/>
          </a:xfrm>
          <a:blipFill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tretch>
              <a:fillRect/>
            </a:stretch>
          </a:blipFill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1" y="0"/>
            <a:ext cx="8304000" cy="6858000"/>
            <a:chOff x="288001" y="288000"/>
            <a:chExt cx="6033505" cy="6265475"/>
          </a:xfrm>
          <a:solidFill>
            <a:schemeClr val="accent1"/>
          </a:solidFill>
        </p:grpSpPr>
        <p:sp>
          <p:nvSpPr>
            <p:cNvPr id="9" name="Rechthoek 8"/>
            <p:cNvSpPr>
              <a:spLocks/>
            </p:cNvSpPr>
            <p:nvPr userDrawn="1"/>
          </p:nvSpPr>
          <p:spPr>
            <a:xfrm flipV="1">
              <a:off x="288001" y="288000"/>
              <a:ext cx="4248000" cy="6265475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V="1">
              <a:off x="4536000" y="288000"/>
              <a:ext cx="1785506" cy="6264000"/>
            </a:xfrm>
            <a:prstGeom prst="rtTriangle">
              <a:avLst/>
            </a:prstGeom>
            <a:grp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800"/>
            </a:p>
          </p:txBody>
        </p:sp>
      </p:grp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9168019" y="6328279"/>
            <a:ext cx="2855495" cy="365125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rgbClr val="FFF200"/>
                </a:solidFill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6/12/2022</a:t>
            </a:fld>
            <a:r>
              <a:rPr lang="nl-BE"/>
              <a:t> </a:t>
            </a:r>
            <a:r>
              <a:rPr lang="nl-BE" b="1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776001" y="756846"/>
            <a:ext cx="4608175" cy="1800000"/>
          </a:xfrm>
        </p:spPr>
        <p:txBody>
          <a:bodyPr anchor="b" anchorCtr="0">
            <a:noAutofit/>
          </a:bodyPr>
          <a:lstStyle>
            <a:lvl1pPr algn="l">
              <a:lnSpc>
                <a:spcPts val="3800"/>
              </a:lnSpc>
              <a:defRPr sz="37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776000" y="2987448"/>
            <a:ext cx="4150237" cy="2770098"/>
          </a:xfrm>
        </p:spPr>
        <p:txBody>
          <a:bodyPr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2100">
                <a:latin typeface="FlandersArtSans-Regular" panose="00000500000000000000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55985031-2BD2-40FE-BFC6-0E7FBBEA66D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3612" y="265423"/>
            <a:ext cx="2089088" cy="77166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735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05CFF-248B-43E8-A14B-412215BC5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D7B4BF-829F-408F-A716-793CDC351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D3ECCE-977E-4C6E-8D26-9C3EBFB2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75DA6E-62D6-48CB-98E9-47085F9F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C51F36-178F-46A2-9B76-A3F62A5E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1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B3425-1A4B-4C0A-8319-6F12FF9C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BC81D5-FA47-473C-BAB0-B09EA36AE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F2DE83-D204-42A9-B0D2-B4D4E8F4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E9F7D5-FCEB-4855-B123-9FDB60C2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B14D9C-90CA-4F21-9791-AE8FE6F1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0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6D3A7-BB93-41E0-9E95-AD6111FC3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BF6802-DC6D-4866-9C2F-DD7D6C11B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12A0DF-B85D-4C1F-9987-888A6A73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5C1DBE-9A31-4D7D-BC01-78D2DE8D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25C626-E6B2-4FB3-9D2D-268FCA47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7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ACDD0-18C0-4F23-943D-1B1787FD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5CCAAF-AABF-4887-89A7-4FB2190B0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1BC921-A0F3-4F67-AF90-CD20BADC7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6AEF83-80D7-4709-9B10-97500702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9C3D561-8135-4F62-B4C4-E8ED67655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FC389C-4A31-447B-8EE1-AC0EFD369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48E060-6EDD-4768-941F-0AC88618A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DFF2BA-20BA-49C8-803A-1FE34EA27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B925A0-55E7-480D-A71A-86100755A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2B38FC7-A688-4068-A598-9AA1FE26F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5ABFB05-D672-44B7-A41A-CC3572629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D95ADE6-A1DC-41A2-8082-9549DAE4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8280BFE-E7C8-498C-86E0-FC8E13E2B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A34D9E1-615E-4D4F-885E-90F407E9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9328" y="384939"/>
            <a:ext cx="11564376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067833" y="6339600"/>
            <a:ext cx="12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FD6BEBD5-99F3-4C1B-B5AF-C9279F4847C2}" type="datetimeFigureOut">
              <a:rPr lang="nl-BE" smtClean="0"/>
              <a:pPr/>
              <a:t>6/12/2022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324524" y="6339600"/>
            <a:ext cx="25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926148" y="6339600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‹#›</a:t>
            </a:fld>
            <a:endParaRPr lang="nl-BE"/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9327" y="1547581"/>
            <a:ext cx="11564376" cy="4654435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 </a:t>
            </a:r>
            <a:endParaRPr lang="nl-BE"/>
          </a:p>
          <a:p>
            <a:pPr lvl="4"/>
            <a:endParaRPr lang="nl-BE"/>
          </a:p>
        </p:txBody>
      </p:sp>
      <p:sp>
        <p:nvSpPr>
          <p:cNvPr id="3" name="MSIPCMContentMarking" descr="{&quot;HashCode&quot;:-2138138225,&quot;Placement&quot;:&quot;Footer&quot;}">
            <a:extLst>
              <a:ext uri="{FF2B5EF4-FFF2-40B4-BE49-F238E27FC236}">
                <a16:creationId xmlns:a16="http://schemas.microsoft.com/office/drawing/2014/main" id="{62A4A180-40E4-492A-AD16-164E20E72B6E}"/>
              </a:ext>
            </a:extLst>
          </p:cNvPr>
          <p:cNvSpPr txBox="1"/>
          <p:nvPr userDrawn="1"/>
        </p:nvSpPr>
        <p:spPr>
          <a:xfrm>
            <a:off x="0" y="6595656"/>
            <a:ext cx="137084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l-BE" sz="1000">
                <a:solidFill>
                  <a:srgbClr val="000000"/>
                </a:solidFill>
                <a:latin typeface="Calibri" panose="020F0502020204030204" pitchFamily="34" charset="0"/>
              </a:rPr>
              <a:t>Classificatie: Klasse 2</a:t>
            </a:r>
          </a:p>
        </p:txBody>
      </p:sp>
    </p:spTree>
    <p:extLst>
      <p:ext uri="{BB962C8B-B14F-4D97-AF65-F5344CB8AC3E}">
        <p14:creationId xmlns:p14="http://schemas.microsoft.com/office/powerpoint/2010/main" val="47358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700" kern="1200">
          <a:solidFill>
            <a:schemeClr val="tx1"/>
          </a:solidFill>
          <a:latin typeface="FlandersArtSans-Bold" panose="00000800000000000000" pitchFamily="2" charset="0"/>
          <a:ea typeface="+mj-ea"/>
          <a:cs typeface="+mj-cs"/>
        </a:defRPr>
      </a:lvl1pPr>
    </p:titleStyle>
    <p:bodyStyle>
      <a:lvl1pPr marL="288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200" kern="1200" spc="0" baseline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7"/>
        </a:buBlip>
        <a:tabLst/>
        <a:defRPr sz="2200" kern="1200" spc="0" baseline="0">
          <a:solidFill>
            <a:srgbClr val="9B9B9B"/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85000"/>
        <a:buFontTx/>
        <a:buBlip>
          <a:blip r:embed="rId8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9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20C6230-6D35-4E17-8695-78F70A20C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A66E3E-9C07-4041-B341-6BA786F5A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51A472-ACE7-49D6-9612-4ABBFE9B7B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D001-853E-4AC3-A2E7-CB80083667F8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D602C6-C377-4CCA-97AE-E9CD81536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AC3808-6B46-47A1-9700-F07D3C70AA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E0220-3618-48FF-90E4-698178BC8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7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EBCF9F-4E6A-40DC-9E3F-4B700CE985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4400" dirty="0"/>
              <a:t>Phishing test #6/2022</a:t>
            </a:r>
            <a:endParaRPr lang="en-US" sz="44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747C9A0-14ED-4AB2-8207-5A690B06B1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Entry</a:t>
            </a:r>
          </a:p>
        </p:txBody>
      </p:sp>
    </p:spTree>
    <p:extLst>
      <p:ext uri="{BB962C8B-B14F-4D97-AF65-F5344CB8AC3E}">
        <p14:creationId xmlns:p14="http://schemas.microsoft.com/office/powerpoint/2010/main" val="381640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1D79C-9B88-44FA-A497-C7032DC5C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solidFill>
                  <a:srgbClr val="FFEB0F"/>
                </a:solidFill>
              </a:rPr>
              <a:t>Mail - content</a:t>
            </a:r>
            <a:endParaRPr lang="en-US">
              <a:solidFill>
                <a:srgbClr val="FFEB0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BBC355-CE81-4141-BA36-3A0F92B47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877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nl-BE" sz="2900" dirty="0">
                <a:solidFill>
                  <a:schemeClr val="bg1"/>
                </a:solidFill>
              </a:rPr>
              <a:t>Afzender: “Communicatie” -mail: “</a:t>
            </a:r>
            <a:r>
              <a:rPr lang="nl-BE" sz="2900" dirty="0" err="1">
                <a:solidFill>
                  <a:schemeClr val="bg1"/>
                </a:solidFill>
              </a:rPr>
              <a:t>no-reply@communicatie.vlaanderen</a:t>
            </a:r>
            <a:r>
              <a:rPr lang="nl-BE" sz="2900" dirty="0">
                <a:solidFill>
                  <a:schemeClr val="bg1"/>
                </a:solidFill>
              </a:rPr>
              <a:t>”</a:t>
            </a:r>
          </a:p>
          <a:p>
            <a:r>
              <a:rPr lang="nl-BE" sz="2900" dirty="0">
                <a:solidFill>
                  <a:schemeClr val="bg1"/>
                </a:solidFill>
              </a:rPr>
              <a:t>Subject: “Berekening </a:t>
            </a:r>
            <a:r>
              <a:rPr lang="nl-BE" sz="2900" dirty="0" err="1">
                <a:solidFill>
                  <a:schemeClr val="bg1"/>
                </a:solidFill>
              </a:rPr>
              <a:t>Eindejaarstoelage</a:t>
            </a:r>
            <a:r>
              <a:rPr lang="nl-BE" sz="2900" dirty="0">
                <a:solidFill>
                  <a:schemeClr val="bg1"/>
                </a:solidFill>
              </a:rPr>
              <a:t>”</a:t>
            </a:r>
          </a:p>
          <a:p>
            <a:r>
              <a:rPr lang="nl-BE" sz="2900" dirty="0">
                <a:solidFill>
                  <a:schemeClr val="bg1"/>
                </a:solidFill>
              </a:rPr>
              <a:t>URL: </a:t>
            </a:r>
            <a:r>
              <a:rPr lang="nl-BE" dirty="0">
                <a:solidFill>
                  <a:schemeClr val="bg1"/>
                </a:solidFill>
              </a:rPr>
              <a:t>https://calculator.vlaandaren.be/eindejaarstoelage/id/56464qs8464q4s/</a:t>
            </a:r>
          </a:p>
          <a:p>
            <a:r>
              <a:rPr lang="nl-BE" sz="2900" dirty="0">
                <a:solidFill>
                  <a:schemeClr val="bg1"/>
                </a:solidFill>
              </a:rPr>
              <a:t>Body:</a:t>
            </a:r>
            <a:endParaRPr lang="en-US" sz="29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nl-BE" dirty="0">
                <a:solidFill>
                  <a:schemeClr val="bg1"/>
                </a:solidFill>
              </a:rPr>
              <a:t>Beste,</a:t>
            </a: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nl-BE" dirty="0">
                <a:solidFill>
                  <a:schemeClr val="bg1"/>
                </a:solidFill>
              </a:rPr>
              <a:t>In de loop van de maand December wordt de </a:t>
            </a:r>
            <a:r>
              <a:rPr lang="nl-BE" dirty="0" err="1">
                <a:solidFill>
                  <a:schemeClr val="bg1"/>
                </a:solidFill>
              </a:rPr>
              <a:t>eindejaarstoelage</a:t>
            </a:r>
            <a:r>
              <a:rPr lang="nl-BE" dirty="0">
                <a:solidFill>
                  <a:schemeClr val="bg1"/>
                </a:solidFill>
              </a:rPr>
              <a:t> uitbetaald voor elke werknemer van de Vlaamse Overheid. U kunt dit bedrag reeds raadplegen en berekenen op ons nieuwe </a:t>
            </a:r>
            <a:r>
              <a:rPr lang="nl-BE" u="sng" dirty="0">
                <a:solidFill>
                  <a:srgbClr val="0070C0"/>
                </a:solidFill>
              </a:rPr>
              <a:t>platform</a:t>
            </a:r>
            <a:r>
              <a:rPr lang="nl-BE" dirty="0">
                <a:solidFill>
                  <a:schemeClr val="bg1"/>
                </a:solidFill>
              </a:rPr>
              <a:t>. </a:t>
            </a: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nl-BE" dirty="0">
                <a:solidFill>
                  <a:schemeClr val="bg1"/>
                </a:solidFill>
              </a:rPr>
              <a:t>Met vriendelijk groeten,</a:t>
            </a: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nl-BE" dirty="0">
                <a:solidFill>
                  <a:schemeClr val="bg1"/>
                </a:solidFill>
              </a:rPr>
              <a:t>Het communicatie team</a:t>
            </a: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0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1D79C-9B88-44FA-A497-C7032DC5C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solidFill>
                  <a:srgbClr val="FFEB0F"/>
                </a:solidFill>
              </a:rPr>
              <a:t>Website - content</a:t>
            </a:r>
            <a:endParaRPr lang="en-US">
              <a:solidFill>
                <a:srgbClr val="FFEB0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BBC355-CE81-4141-BA36-3A0F92B47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solidFill>
                  <a:schemeClr val="bg1"/>
                </a:solidFill>
              </a:rPr>
              <a:t>URL: https://calculator.vlaandaren.be/eindejaarstoelage/id/56464qs8464q4s/</a:t>
            </a:r>
          </a:p>
          <a:p>
            <a:r>
              <a:rPr lang="en-US" sz="2000" dirty="0">
                <a:solidFill>
                  <a:schemeClr val="bg1"/>
                </a:solidFill>
              </a:rPr>
              <a:t>Lay-out: </a:t>
            </a:r>
            <a:r>
              <a:rPr lang="en-US" sz="2000" dirty="0" err="1">
                <a:solidFill>
                  <a:schemeClr val="bg1"/>
                </a:solidFill>
              </a:rPr>
              <a:t>gebaseerd</a:t>
            </a:r>
            <a:r>
              <a:rPr lang="en-US" sz="2000" dirty="0">
                <a:solidFill>
                  <a:schemeClr val="bg1"/>
                </a:solidFill>
              </a:rPr>
              <a:t> op </a:t>
            </a:r>
            <a:r>
              <a:rPr lang="en-US" sz="2000" dirty="0" err="1">
                <a:solidFill>
                  <a:schemeClr val="bg1"/>
                </a:solidFill>
              </a:rPr>
              <a:t>mijnBurgerprofiel</a:t>
            </a:r>
            <a:endParaRPr lang="nl-BE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sz="20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sz="2000" dirty="0">
              <a:solidFill>
                <a:schemeClr val="bg1"/>
              </a:solidFill>
            </a:endParaRP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91AD3D3-8258-4B73-A8B5-3742ED76998F}"/>
              </a:ext>
            </a:extLst>
          </p:cNvPr>
          <p:cNvSpPr txBox="1"/>
          <p:nvPr/>
        </p:nvSpPr>
        <p:spPr>
          <a:xfrm>
            <a:off x="7082118" y="3429000"/>
            <a:ext cx="3902635" cy="2031325"/>
          </a:xfrm>
          <a:prstGeom prst="rect">
            <a:avLst/>
          </a:prstGeom>
          <a:solidFill>
            <a:srgbClr val="FFEB0F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BE" b="1"/>
              <a:t>Opmerking!</a:t>
            </a:r>
          </a:p>
          <a:p>
            <a:endParaRPr lang="nl-BE"/>
          </a:p>
          <a:p>
            <a:r>
              <a:rPr lang="nl-BE"/>
              <a:t>Er worden niet effectief login-gegevens bijgehouden of doorgestuurd, deze invoervelden worden leeggemaakt voor de data naar de </a:t>
            </a:r>
            <a:r>
              <a:rPr lang="nl-BE" err="1"/>
              <a:t>phishing</a:t>
            </a:r>
            <a:r>
              <a:rPr lang="nl-BE"/>
              <a:t> server gestuurd wordt.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7B4C89-5D8C-42A3-A388-4D0614A02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30613" y="3032198"/>
            <a:ext cx="4653757" cy="3130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04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C1D79C-9B88-44FA-A497-C7032DC5C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solidFill>
                  <a:srgbClr val="FFEB0F"/>
                </a:solidFill>
              </a:rPr>
              <a:t>Foppagina – na “Aanmelden”</a:t>
            </a:r>
            <a:endParaRPr lang="en-US">
              <a:solidFill>
                <a:srgbClr val="FFEB0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FA63B1-94D3-4D93-94F2-C6DF6B8F9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660" y="1497438"/>
            <a:ext cx="5038640" cy="499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30157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Vlaamse overheid presentatie">
      <a:dk1>
        <a:srgbClr val="373636"/>
      </a:dk1>
      <a:lt1>
        <a:sysClr val="window" lastClr="FFFFFF"/>
      </a:lt1>
      <a:dk2>
        <a:srgbClr val="6B6B6B"/>
      </a:dk2>
      <a:lt2>
        <a:srgbClr val="F6F5F3"/>
      </a:lt2>
      <a:accent1>
        <a:srgbClr val="FFF200"/>
      </a:accent1>
      <a:accent2>
        <a:srgbClr val="373636"/>
      </a:accent2>
      <a:accent3>
        <a:srgbClr val="E5DA04"/>
      </a:accent3>
      <a:accent4>
        <a:srgbClr val="6B6B6B"/>
      </a:accent4>
      <a:accent5>
        <a:srgbClr val="D5D5D5"/>
      </a:accent5>
      <a:accent6>
        <a:srgbClr val="989898"/>
      </a:accent6>
      <a:hlink>
        <a:srgbClr val="3C96BE"/>
      </a:hlink>
      <a:folHlink>
        <a:srgbClr val="AA78AA"/>
      </a:folHlink>
    </a:clrScheme>
    <a:fontScheme name="Vlaamse overheid presentatie">
      <a:majorFont>
        <a:latin typeface="FlandersArtSans-Medium"/>
        <a:ea typeface=""/>
        <a:cs typeface=""/>
      </a:majorFont>
      <a:minorFont>
        <a:latin typeface="FlandersArtSerif-Regular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 werkgroep Informatieveiligheid.potx" id="{538CF909-5533-445B-ADD1-06D74BA1F062}" vid="{7D9E6B46-6763-4C1C-9383-7E4C39D8E68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1B86FF8835B94DBD4E3AD1B541EE12" ma:contentTypeVersion="11" ma:contentTypeDescription="Create a new document." ma:contentTypeScope="" ma:versionID="ada813aa4818e9d03eb39b34e218b3b7">
  <xsd:schema xmlns:xsd="http://www.w3.org/2001/XMLSchema" xmlns:xs="http://www.w3.org/2001/XMLSchema" xmlns:p="http://schemas.microsoft.com/office/2006/metadata/properties" xmlns:ns2="985f26d0-b429-4b7c-b1a5-cf8ec7205a26" xmlns:ns3="e14d80cf-4989-42ae-8a10-1aa674666d31" targetNamespace="http://schemas.microsoft.com/office/2006/metadata/properties" ma:root="true" ma:fieldsID="3289701765acd2dc940b2c2e10a0f8c9" ns2:_="" ns3:_="">
    <xsd:import namespace="985f26d0-b429-4b7c-b1a5-cf8ec7205a26"/>
    <xsd:import namespace="e14d80cf-4989-42ae-8a10-1aa674666d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f26d0-b429-4b7c-b1a5-cf8ec7205a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b709d0d-5206-445f-be8d-e34b86a1f857}" ma:internalName="TaxCatchAll" ma:showField="CatchAllData" ma:web="985f26d0-b429-4b7c-b1a5-cf8ec7205a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d80cf-4989-42ae-8a10-1aa674666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98d900d-0589-4081-96eb-513de833a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4d80cf-4989-42ae-8a10-1aa674666d31">
      <Terms xmlns="http://schemas.microsoft.com/office/infopath/2007/PartnerControls"/>
    </lcf76f155ced4ddcb4097134ff3c332f>
    <TaxCatchAll xmlns="985f26d0-b429-4b7c-b1a5-cf8ec7205a26" xsi:nil="true"/>
    <SharedWithUsers xmlns="985f26d0-b429-4b7c-b1a5-cf8ec7205a26">
      <UserInfo>
        <DisplayName>Stienlet, Benjamin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D4CE170-FD13-4EC1-AF90-340F715AD06A}"/>
</file>

<file path=customXml/itemProps2.xml><?xml version="1.0" encoding="utf-8"?>
<ds:datastoreItem xmlns:ds="http://schemas.openxmlformats.org/officeDocument/2006/customXml" ds:itemID="{8272B54A-2E21-4985-92A5-36A7B559E1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0F145F-EA12-418E-A377-EFDB3D32182E}">
  <ds:schemaRefs>
    <ds:schemaRef ds:uri="985f26d0-b429-4b7c-b1a5-cf8ec7205a26"/>
    <ds:schemaRef ds:uri="e14d80cf-4989-42ae-8a10-1aa674666d3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145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FlandersArtSans-Bold</vt:lpstr>
      <vt:lpstr>FlandersArtSans-Regular</vt:lpstr>
      <vt:lpstr>FlandersArtSerif-Regular</vt:lpstr>
      <vt:lpstr>Aangepast ontwerp</vt:lpstr>
      <vt:lpstr>Kantoorthema</vt:lpstr>
      <vt:lpstr>Phishing test #6/2022</vt:lpstr>
      <vt:lpstr>Mail - content</vt:lpstr>
      <vt:lpstr>Website - content</vt:lpstr>
      <vt:lpstr>Foppagina – na “Aanmelden”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Phishing test #1</dc:title>
  <dc:creator>Janssens Beau</dc:creator>
  <cp:lastModifiedBy>Van der Smissen, Bob</cp:lastModifiedBy>
  <cp:revision>1</cp:revision>
  <dcterms:created xsi:type="dcterms:W3CDTF">2021-01-29T09:18:29Z</dcterms:created>
  <dcterms:modified xsi:type="dcterms:W3CDTF">2022-12-06T07:45:34Z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2022-01-24T07:46:08Z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0b1cfb7a-e8b2-4b7b-b53c-cb071943c5d7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0x010100151B86FF8835B94DBD4E3AD1B541EE12</vt:lpwstr>
  </property>
  <property fmtid="{D5CDD505-2E9C-101B-9397-08002B2CF9AE}" pid="10" name="MediaServiceImageTags">
    <vt:lpwstr/>
  </property>
</Properties>
</file>