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2" r:id="rId5"/>
    <p:sldId id="303" r:id="rId6"/>
    <p:sldId id="258" r:id="rId7"/>
    <p:sldId id="260" r:id="rId8"/>
    <p:sldId id="304" r:id="rId9"/>
    <p:sldId id="261" r:id="rId10"/>
    <p:sldId id="306" r:id="rId11"/>
    <p:sldId id="305" r:id="rId12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30A4CA-2DBC-419D-8D70-BAABD41A981E}" v="1" dt="2020-06-04T07:52:05.2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 Buck, Benny" userId="ae18b773-d700-44b6-9a96-d4ff17b9d755" providerId="ADAL" clId="{7B30A4CA-2DBC-419D-8D70-BAABD41A981E}"/>
    <pc:docChg chg="undo custSel modSld">
      <pc:chgData name="De Buck, Benny" userId="ae18b773-d700-44b6-9a96-d4ff17b9d755" providerId="ADAL" clId="{7B30A4CA-2DBC-419D-8D70-BAABD41A981E}" dt="2020-06-04T11:43:14.482" v="413" actId="6549"/>
      <pc:docMkLst>
        <pc:docMk/>
      </pc:docMkLst>
      <pc:sldChg chg="modSp">
        <pc:chgData name="De Buck, Benny" userId="ae18b773-d700-44b6-9a96-d4ff17b9d755" providerId="ADAL" clId="{7B30A4CA-2DBC-419D-8D70-BAABD41A981E}" dt="2020-06-04T09:03:58.398" v="363" actId="108"/>
        <pc:sldMkLst>
          <pc:docMk/>
          <pc:sldMk cId="1610196924" sldId="258"/>
        </pc:sldMkLst>
        <pc:spChg chg="mod">
          <ac:chgData name="De Buck, Benny" userId="ae18b773-d700-44b6-9a96-d4ff17b9d755" providerId="ADAL" clId="{7B30A4CA-2DBC-419D-8D70-BAABD41A981E}" dt="2020-06-04T09:03:26.521" v="359" actId="20577"/>
          <ac:spMkLst>
            <pc:docMk/>
            <pc:sldMk cId="1610196924" sldId="258"/>
            <ac:spMk id="4" creationId="{DB4A8C92-D58E-4D85-A1BA-EADAB11F076F}"/>
          </ac:spMkLst>
        </pc:spChg>
        <pc:spChg chg="mod">
          <ac:chgData name="De Buck, Benny" userId="ae18b773-d700-44b6-9a96-d4ff17b9d755" providerId="ADAL" clId="{7B30A4CA-2DBC-419D-8D70-BAABD41A981E}" dt="2020-06-04T09:03:58.398" v="363" actId="108"/>
          <ac:spMkLst>
            <pc:docMk/>
            <pc:sldMk cId="1610196924" sldId="258"/>
            <ac:spMk id="6" creationId="{91F069B7-5E19-4D11-B39C-E2209D45D33C}"/>
          </ac:spMkLst>
        </pc:spChg>
      </pc:sldChg>
      <pc:sldChg chg="modSp">
        <pc:chgData name="De Buck, Benny" userId="ae18b773-d700-44b6-9a96-d4ff17b9d755" providerId="ADAL" clId="{7B30A4CA-2DBC-419D-8D70-BAABD41A981E}" dt="2020-06-04T08:39:25.944" v="286" actId="20577"/>
        <pc:sldMkLst>
          <pc:docMk/>
          <pc:sldMk cId="1171240509" sldId="261"/>
        </pc:sldMkLst>
        <pc:spChg chg="mod">
          <ac:chgData name="De Buck, Benny" userId="ae18b773-d700-44b6-9a96-d4ff17b9d755" providerId="ADAL" clId="{7B30A4CA-2DBC-419D-8D70-BAABD41A981E}" dt="2020-06-04T08:39:25.944" v="286" actId="20577"/>
          <ac:spMkLst>
            <pc:docMk/>
            <pc:sldMk cId="1171240509" sldId="261"/>
            <ac:spMk id="3" creationId="{047E7BF3-CEF7-4A7C-BD11-D9EBACE9B60D}"/>
          </ac:spMkLst>
        </pc:spChg>
      </pc:sldChg>
      <pc:sldChg chg="modSp">
        <pc:chgData name="De Buck, Benny" userId="ae18b773-d700-44b6-9a96-d4ff17b9d755" providerId="ADAL" clId="{7B30A4CA-2DBC-419D-8D70-BAABD41A981E}" dt="2020-06-04T11:43:14.482" v="413" actId="6549"/>
        <pc:sldMkLst>
          <pc:docMk/>
          <pc:sldMk cId="3582230930" sldId="303"/>
        </pc:sldMkLst>
        <pc:spChg chg="mod">
          <ac:chgData name="De Buck, Benny" userId="ae18b773-d700-44b6-9a96-d4ff17b9d755" providerId="ADAL" clId="{7B30A4CA-2DBC-419D-8D70-BAABD41A981E}" dt="2020-06-04T11:43:14.482" v="413" actId="6549"/>
          <ac:spMkLst>
            <pc:docMk/>
            <pc:sldMk cId="3582230930" sldId="303"/>
            <ac:spMk id="14" creationId="{00000000-0000-0000-0000-000000000000}"/>
          </ac:spMkLst>
        </pc:spChg>
        <pc:spChg chg="mod">
          <ac:chgData name="De Buck, Benny" userId="ae18b773-d700-44b6-9a96-d4ff17b9d755" providerId="ADAL" clId="{7B30A4CA-2DBC-419D-8D70-BAABD41A981E}" dt="2020-06-04T10:35:45.517" v="380" actId="20577"/>
          <ac:spMkLst>
            <pc:docMk/>
            <pc:sldMk cId="3582230930" sldId="303"/>
            <ac:spMk id="15" creationId="{00000000-0000-0000-0000-000000000000}"/>
          </ac:spMkLst>
        </pc:spChg>
      </pc:sldChg>
      <pc:sldChg chg="modSp">
        <pc:chgData name="De Buck, Benny" userId="ae18b773-d700-44b6-9a96-d4ff17b9d755" providerId="ADAL" clId="{7B30A4CA-2DBC-419D-8D70-BAABD41A981E}" dt="2020-06-04T10:38:55.549" v="383" actId="20577"/>
        <pc:sldMkLst>
          <pc:docMk/>
          <pc:sldMk cId="16284031" sldId="304"/>
        </pc:sldMkLst>
        <pc:spChg chg="mod">
          <ac:chgData name="De Buck, Benny" userId="ae18b773-d700-44b6-9a96-d4ff17b9d755" providerId="ADAL" clId="{7B30A4CA-2DBC-419D-8D70-BAABD41A981E}" dt="2020-06-04T10:38:55.549" v="383" actId="20577"/>
          <ac:spMkLst>
            <pc:docMk/>
            <pc:sldMk cId="16284031" sldId="304"/>
            <ac:spMk id="3" creationId="{047E7BF3-CEF7-4A7C-BD11-D9EBACE9B60D}"/>
          </ac:spMkLst>
        </pc:spChg>
      </pc:sldChg>
      <pc:sldChg chg="modSp">
        <pc:chgData name="De Buck, Benny" userId="ae18b773-d700-44b6-9a96-d4ff17b9d755" providerId="ADAL" clId="{7B30A4CA-2DBC-419D-8D70-BAABD41A981E}" dt="2020-06-04T09:23:52.533" v="370" actId="20577"/>
        <pc:sldMkLst>
          <pc:docMk/>
          <pc:sldMk cId="2735424097" sldId="306"/>
        </pc:sldMkLst>
        <pc:spChg chg="mod">
          <ac:chgData name="De Buck, Benny" userId="ae18b773-d700-44b6-9a96-d4ff17b9d755" providerId="ADAL" clId="{7B30A4CA-2DBC-419D-8D70-BAABD41A981E}" dt="2020-06-04T09:23:52.533" v="370" actId="20577"/>
          <ac:spMkLst>
            <pc:docMk/>
            <pc:sldMk cId="2735424097" sldId="306"/>
            <ac:spMk id="3" creationId="{047E7BF3-CEF7-4A7C-BD11-D9EBACE9B60D}"/>
          </ac:spMkLst>
        </pc:spChg>
      </pc:sldChg>
    </pc:docChg>
  </pc:docChgLst>
  <pc:docChgLst>
    <pc:chgData name="De Buck, Benny" userId="ae18b773-d700-44b6-9a96-d4ff17b9d755" providerId="ADAL" clId="{AE9361D7-A7C6-4A52-9F05-33309568B8A6}"/>
    <pc:docChg chg="undo custSel modSld sldOrd">
      <pc:chgData name="De Buck, Benny" userId="ae18b773-d700-44b6-9a96-d4ff17b9d755" providerId="ADAL" clId="{AE9361D7-A7C6-4A52-9F05-33309568B8A6}" dt="2020-06-04T07:52:05.269" v="35"/>
      <pc:docMkLst>
        <pc:docMk/>
      </pc:docMkLst>
      <pc:sldChg chg="modSp">
        <pc:chgData name="De Buck, Benny" userId="ae18b773-d700-44b6-9a96-d4ff17b9d755" providerId="ADAL" clId="{AE9361D7-A7C6-4A52-9F05-33309568B8A6}" dt="2020-06-04T07:51:36.761" v="34" actId="20577"/>
        <pc:sldMkLst>
          <pc:docMk/>
          <pc:sldMk cId="1610196924" sldId="258"/>
        </pc:sldMkLst>
        <pc:spChg chg="mod">
          <ac:chgData name="De Buck, Benny" userId="ae18b773-d700-44b6-9a96-d4ff17b9d755" providerId="ADAL" clId="{AE9361D7-A7C6-4A52-9F05-33309568B8A6}" dt="2020-06-04T07:51:36.761" v="34" actId="20577"/>
          <ac:spMkLst>
            <pc:docMk/>
            <pc:sldMk cId="1610196924" sldId="258"/>
            <ac:spMk id="3" creationId="{C5D7E278-C635-40A1-A957-3E778F86F85E}"/>
          </ac:spMkLst>
        </pc:spChg>
        <pc:spChg chg="mod">
          <ac:chgData name="De Buck, Benny" userId="ae18b773-d700-44b6-9a96-d4ff17b9d755" providerId="ADAL" clId="{AE9361D7-A7C6-4A52-9F05-33309568B8A6}" dt="2020-06-04T07:51:35.930" v="33" actId="20577"/>
          <ac:spMkLst>
            <pc:docMk/>
            <pc:sldMk cId="1610196924" sldId="258"/>
            <ac:spMk id="5" creationId="{737AC3D1-E585-43AF-B911-40AA7DDDE7F7}"/>
          </ac:spMkLst>
        </pc:spChg>
      </pc:sldChg>
      <pc:sldChg chg="ord">
        <pc:chgData name="De Buck, Benny" userId="ae18b773-d700-44b6-9a96-d4ff17b9d755" providerId="ADAL" clId="{AE9361D7-A7C6-4A52-9F05-33309568B8A6}" dt="2020-06-04T07:52:05.269" v="35"/>
        <pc:sldMkLst>
          <pc:docMk/>
          <pc:sldMk cId="1261465734" sldId="260"/>
        </pc:sldMkLst>
      </pc:sldChg>
      <pc:sldChg chg="modSp">
        <pc:chgData name="De Buck, Benny" userId="ae18b773-d700-44b6-9a96-d4ff17b9d755" providerId="ADAL" clId="{AE9361D7-A7C6-4A52-9F05-33309568B8A6}" dt="2020-06-04T07:50:38.975" v="0" actId="2711"/>
        <pc:sldMkLst>
          <pc:docMk/>
          <pc:sldMk cId="3582230930" sldId="303"/>
        </pc:sldMkLst>
        <pc:spChg chg="mod">
          <ac:chgData name="De Buck, Benny" userId="ae18b773-d700-44b6-9a96-d4ff17b9d755" providerId="ADAL" clId="{AE9361D7-A7C6-4A52-9F05-33309568B8A6}" dt="2020-06-04T07:50:38.975" v="0" actId="2711"/>
          <ac:spMkLst>
            <pc:docMk/>
            <pc:sldMk cId="3582230930" sldId="303"/>
            <ac:spMk id="1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65331" y="288000"/>
            <a:ext cx="6247747" cy="6264000"/>
          </a:xfrm>
          <a:prstGeom prst="rect">
            <a:avLst/>
          </a:prstGeom>
        </p:spPr>
      </p:pic>
      <p:sp>
        <p:nvSpPr>
          <p:cNvPr id="15" name="Rechthoek 14"/>
          <p:cNvSpPr>
            <a:spLocks/>
          </p:cNvSpPr>
          <p:nvPr/>
        </p:nvSpPr>
        <p:spPr>
          <a:xfrm>
            <a:off x="413857" y="288001"/>
            <a:ext cx="5151475" cy="62654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 dirty="0"/>
          </a:p>
        </p:txBody>
      </p:sp>
      <p:sp>
        <p:nvSpPr>
          <p:cNvPr id="17" name="Rechthoekige driehoek 16"/>
          <p:cNvSpPr/>
          <p:nvPr/>
        </p:nvSpPr>
        <p:spPr>
          <a:xfrm>
            <a:off x="5565331" y="288000"/>
            <a:ext cx="2165252" cy="626400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sp>
        <p:nvSpPr>
          <p:cNvPr id="2" name="Titel 1"/>
          <p:cNvSpPr>
            <a:spLocks noGrp="1"/>
          </p:cNvSpPr>
          <p:nvPr userDrawn="1">
            <p:ph type="ctrTitle"/>
          </p:nvPr>
        </p:nvSpPr>
        <p:spPr>
          <a:xfrm>
            <a:off x="1328122" y="2269511"/>
            <a:ext cx="4544212" cy="2287150"/>
          </a:xfrm>
        </p:spPr>
        <p:txBody>
          <a:bodyPr wrap="square" anchor="t" anchorCtr="0">
            <a:noAutofit/>
          </a:bodyPr>
          <a:lstStyle>
            <a:lvl1pPr algn="l">
              <a:lnSpc>
                <a:spcPts val="4800"/>
              </a:lnSpc>
              <a:defRPr sz="4800" b="0" i="0">
                <a:solidFill>
                  <a:schemeClr val="bg1"/>
                </a:solidFill>
                <a:latin typeface="FlandersArtSans-Medium" panose="00000600000000000000" pitchFamily="2" charset="0"/>
                <a:cs typeface="FlandersArtSans-Medium" panose="00000600000000000000" pitchFamily="2" charset="0"/>
              </a:defRPr>
            </a:lvl1pPr>
          </a:lstStyle>
          <a:p>
            <a:r>
              <a:rPr lang="nl-NL"/>
              <a:t>Klik om de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 userDrawn="1">
            <p:ph type="subTitle" idx="1"/>
          </p:nvPr>
        </p:nvSpPr>
        <p:spPr>
          <a:xfrm>
            <a:off x="1353313" y="4334257"/>
            <a:ext cx="5044692" cy="1112387"/>
          </a:xfrm>
          <a:prstGeom prst="rect">
            <a:avLst/>
          </a:prstGeom>
        </p:spPr>
        <p:txBody>
          <a:bodyPr bIns="0">
            <a:noAutofit/>
          </a:bodyPr>
          <a:lstStyle>
            <a:lvl1pPr marL="0" indent="0" algn="l">
              <a:lnSpc>
                <a:spcPts val="1760"/>
              </a:lnSpc>
              <a:buNone/>
              <a:defRPr sz="1580" b="0">
                <a:solidFill>
                  <a:schemeClr val="bg1"/>
                </a:solidFill>
                <a:latin typeface="FlandersArtSans-Medium" panose="000006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BE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1987" y="640021"/>
            <a:ext cx="2461091" cy="71999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497" y="5635533"/>
            <a:ext cx="1831403" cy="352425"/>
          </a:xfrm>
          <a:prstGeom prst="rect">
            <a:avLst/>
          </a:prstGeom>
        </p:spPr>
      </p:pic>
      <p:sp>
        <p:nvSpPr>
          <p:cNvPr id="11" name="Tekstvak 8"/>
          <p:cNvSpPr txBox="1"/>
          <p:nvPr userDrawn="1"/>
        </p:nvSpPr>
        <p:spPr>
          <a:xfrm>
            <a:off x="9269339" y="6229572"/>
            <a:ext cx="34525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800" dirty="0" err="1">
                <a:solidFill>
                  <a:schemeClr val="bg1"/>
                </a:solidFill>
              </a:rPr>
              <a:t>Leiegardens</a:t>
            </a:r>
            <a:r>
              <a:rPr lang="nl-BE" sz="800" dirty="0">
                <a:solidFill>
                  <a:schemeClr val="bg1"/>
                </a:solidFill>
              </a:rPr>
              <a:t> 2014,</a:t>
            </a:r>
            <a:r>
              <a:rPr lang="nl-BE" sz="800" baseline="0" dirty="0">
                <a:solidFill>
                  <a:schemeClr val="bg1"/>
                </a:solidFill>
              </a:rPr>
              <a:t> </a:t>
            </a:r>
            <a:r>
              <a:rPr lang="nl-BE" sz="800" baseline="0" dirty="0" err="1">
                <a:solidFill>
                  <a:schemeClr val="bg1"/>
                </a:solidFill>
              </a:rPr>
              <a:t>Your</a:t>
            </a:r>
            <a:r>
              <a:rPr lang="nl-BE" sz="800" baseline="0" dirty="0">
                <a:solidFill>
                  <a:schemeClr val="bg1"/>
                </a:solidFill>
              </a:rPr>
              <a:t> </a:t>
            </a:r>
            <a:r>
              <a:rPr lang="nl-BE" sz="800" baseline="0" dirty="0" err="1">
                <a:solidFill>
                  <a:schemeClr val="bg1"/>
                </a:solidFill>
              </a:rPr>
              <a:t>Estate</a:t>
            </a:r>
            <a:r>
              <a:rPr lang="nl-BE" sz="800" baseline="0" dirty="0">
                <a:solidFill>
                  <a:schemeClr val="bg1"/>
                </a:solidFill>
              </a:rPr>
              <a:t> Solution</a:t>
            </a:r>
            <a:endParaRPr lang="nl-BE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769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B0A0A-5713-441D-91A9-8316F8553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16DBE1-94B6-42E2-82BE-B1A2268CCA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E687E7-804E-4963-B21F-1FD36975EC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17AB55-AB2A-4494-BCD0-020AB0DA7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D79B-3815-4D73-ADDE-E93DCBA33E75}" type="datetimeFigureOut">
              <a:rPr lang="nl-BE" smtClean="0"/>
              <a:t>4/06/2020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A5B65E-E961-4A4F-BCB6-45C7594B6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E08F1A-99C7-486B-9D8A-EE89EAAD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161E-153E-4CAF-9CF8-98C3E561AA6D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25254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8D0CA-2C5D-41D4-8948-9A2DEE310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6F6992-1F3F-4BC5-8656-309B89747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4A0C6-7B75-416B-8DAB-70839FD33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D79B-3815-4D73-ADDE-E93DCBA33E75}" type="datetimeFigureOut">
              <a:rPr lang="nl-BE" smtClean="0"/>
              <a:t>4/06/2020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5B140-283E-47EE-ABB0-0DF185A3A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8D677-F90F-4098-A0D6-E8760823B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161E-153E-4CAF-9CF8-98C3E561AA6D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475218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0FF98E-3861-47C3-959E-5D13884D51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A05F2C-33A6-40CC-A3A5-D7C00C7BD2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F3F8A-ABA1-4366-9EDD-D72256659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D79B-3815-4D73-ADDE-E93DCBA33E75}" type="datetimeFigureOut">
              <a:rPr lang="nl-BE" smtClean="0"/>
              <a:t>4/06/2020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747A5-3AED-470B-BCC1-45032AB3B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20077-256F-40D9-850D-97F8A0D29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161E-153E-4CAF-9CF8-98C3E561AA6D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76996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9168019" y="6336001"/>
            <a:ext cx="2855495" cy="365125"/>
          </a:xfrm>
        </p:spPr>
        <p:txBody>
          <a:bodyPr/>
          <a:lstStyle>
            <a:lvl1pPr>
              <a:defRPr sz="900">
                <a:solidFill>
                  <a:srgbClr val="9B9B9B"/>
                </a:solidFill>
                <a:latin typeface="FlandersArtSans-Regular" panose="00000500000000000000" pitchFamily="2" charset="0"/>
              </a:defRPr>
            </a:lvl1pPr>
          </a:lstStyle>
          <a:p>
            <a:fld id="{7749CDD0-7D77-4D23-9A27-F361E39BA472}" type="datetime1">
              <a:rPr lang="nl-BE" smtClean="0"/>
              <a:pPr/>
              <a:t>4/06/2020</a:t>
            </a:fld>
            <a:r>
              <a:rPr lang="nl-BE" dirty="0"/>
              <a:t> </a:t>
            </a:r>
            <a:r>
              <a:rPr lang="nl-BE" b="1" dirty="0"/>
              <a:t>│</a:t>
            </a:r>
            <a:fld id="{B263F6C6-2226-4286-8995-C42CB1E7C290}" type="slidenum">
              <a:rPr lang="nl-BE" smtClean="0"/>
              <a:pPr/>
              <a:t>‹#›</a:t>
            </a:fld>
            <a:endParaRPr lang="nl-BE" dirty="0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1647491" y="574854"/>
            <a:ext cx="9888000" cy="1116000"/>
          </a:xfrm>
        </p:spPr>
        <p:txBody>
          <a:bodyPr anchor="t" anchorCtr="0"/>
          <a:lstStyle>
            <a:lvl1pPr>
              <a:defRPr>
                <a:solidFill>
                  <a:schemeClr val="accent1"/>
                </a:solidFill>
                <a:latin typeface="FlandersArtSans-Medium" panose="00000600000000000000" pitchFamily="2" charset="0"/>
              </a:defRPr>
            </a:lvl1pPr>
          </a:lstStyle>
          <a:p>
            <a:r>
              <a:rPr lang="nl-NL"/>
              <a:t>Klik om de stijl te bewerken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3"/>
          </p:nvPr>
        </p:nvSpPr>
        <p:spPr>
          <a:xfrm>
            <a:off x="1647492" y="1690689"/>
            <a:ext cx="9888341" cy="4098925"/>
          </a:xfrm>
        </p:spPr>
        <p:txBody>
          <a:bodyPr/>
          <a:lstStyle>
            <a:lvl1pPr>
              <a:defRPr b="0">
                <a:solidFill>
                  <a:schemeClr val="tx1">
                    <a:lumMod val="65000"/>
                    <a:lumOff val="35000"/>
                  </a:schemeClr>
                </a:solidFill>
                <a:latin typeface="FlandersArtSans-Medium" panose="00000600000000000000" pitchFamily="2" charset="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FlandersArtSans-Regular" panose="00000500000000000000" pitchFamily="2" charset="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FlandersArtSans-Regular" panose="00000500000000000000" pitchFamily="2" charset="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FlandersArtSans-Regular" panose="00000500000000000000" pitchFamily="2" charset="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FlandersArtSans-Regular" panose="00000500000000000000" pitchFamily="2" charset="0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Rechthoek 4"/>
          <p:cNvSpPr/>
          <p:nvPr userDrawn="1"/>
        </p:nvSpPr>
        <p:spPr>
          <a:xfrm>
            <a:off x="1" y="0"/>
            <a:ext cx="384000" cy="6858000"/>
          </a:xfrm>
          <a:prstGeom prst="rect">
            <a:avLst/>
          </a:prstGeom>
          <a:solidFill>
            <a:srgbClr val="D96422"/>
          </a:solidFill>
          <a:ln w="12700" cap="flat" cmpd="sng" algn="ctr">
            <a:solidFill>
              <a:srgbClr val="C98D3A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87" y="5921675"/>
            <a:ext cx="2348917" cy="74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896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FF54D-862B-4466-A3C3-83FA509115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F6F611-C9DF-4967-A734-44A8C19ADB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A256C-853A-4E40-A1D1-7CEB53113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D79B-3815-4D73-ADDE-E93DCBA33E75}" type="datetimeFigureOut">
              <a:rPr lang="nl-BE" smtClean="0"/>
              <a:t>4/06/2020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ACC717-8A7E-4AF2-82CF-F435B8A6F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2FF0E6-DF0F-4B1A-81DC-4AE3C62CA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161E-153E-4CAF-9CF8-98C3E561AA6D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44026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3E916-7DA0-46D9-A859-731D39219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387CD-3911-49CD-8FD3-F94B87358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E208C-ABD5-4A88-A7D4-54DF7A131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D79B-3815-4D73-ADDE-E93DCBA33E75}" type="datetimeFigureOut">
              <a:rPr lang="nl-BE" smtClean="0"/>
              <a:t>4/06/2020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CA87E-96D2-42F1-B8B0-3BE5CE57C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B20AC-B6AF-4220-AA6D-90D9FEC9A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161E-153E-4CAF-9CF8-98C3E561AA6D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76363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857F8-6FF6-4485-94AB-12F375574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056293-9AE3-42D3-BD1F-1B5EFAD0D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C3B3F-11D1-4D1D-8D31-D8DD45A05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D79B-3815-4D73-ADDE-E93DCBA33E75}" type="datetimeFigureOut">
              <a:rPr lang="nl-BE" smtClean="0"/>
              <a:t>4/06/2020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0A1910-6BFE-4482-89FF-E6044F7AC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31E3C-B3CA-4CFD-915C-8C192E4AE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161E-153E-4CAF-9CF8-98C3E561AA6D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13774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00482-729D-4EE5-AA28-8C7350749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64074-D551-41C7-9907-2ACCD4B7A7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169AD6-6BF9-4705-9C2A-D904B8F4B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82382-79BF-457E-AC35-7600EB8BB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D79B-3815-4D73-ADDE-E93DCBA33E75}" type="datetimeFigureOut">
              <a:rPr lang="nl-BE" smtClean="0"/>
              <a:t>4/06/2020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18A03-179E-41B1-B338-219CDEE7A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DC6927-4DD4-475D-B342-E99563DF8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161E-153E-4CAF-9CF8-98C3E561AA6D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8890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41DE3-3C0B-4EC3-947D-B567A91D8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48C095-DF84-4D0A-BEB0-6D1074F48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EAC012-0AFE-4977-B887-3B0E37AF3A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F53507-C033-476D-9862-00472D3B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A627E9-F272-4905-B3F0-22D6600EA7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7A140C-E0F6-42F2-87AA-A92F90183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D79B-3815-4D73-ADDE-E93DCBA33E75}" type="datetimeFigureOut">
              <a:rPr lang="nl-BE" smtClean="0"/>
              <a:t>4/06/2020</a:t>
            </a:fld>
            <a:endParaRPr lang="nl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983CE5-8686-44F3-B7B0-F91D3A016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80846A-2A32-4046-9799-71C2282FA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161E-153E-4CAF-9CF8-98C3E561AA6D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73714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BBFD5-EF8A-4DB4-BA11-D32603976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149274-4E73-47AC-96E8-CECB00247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D79B-3815-4D73-ADDE-E93DCBA33E75}" type="datetimeFigureOut">
              <a:rPr lang="nl-BE" smtClean="0"/>
              <a:t>4/06/2020</a:t>
            </a:fld>
            <a:endParaRPr lang="nl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82429A-60A0-4A2B-971A-748EC45C0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137FB-7B02-4F02-AB28-ED7C57014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161E-153E-4CAF-9CF8-98C3E561AA6D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2873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FE6FA7-4611-427D-B83B-61BB21A7B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D79B-3815-4D73-ADDE-E93DCBA33E75}" type="datetimeFigureOut">
              <a:rPr lang="nl-BE" smtClean="0"/>
              <a:t>4/06/2020</a:t>
            </a:fld>
            <a:endParaRPr lang="nl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5C15A7-4E4D-4363-AACF-B73B8A2D5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1C10A9-A300-4076-A625-F2527A30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161E-153E-4CAF-9CF8-98C3E561AA6D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19497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7D4B-64B2-4A56-8B4F-4F20703D4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FA681-C07F-4015-BF1D-46E13BF77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C9B631-B38C-48F6-8AFA-F71112F981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03610-5331-4C70-A7D8-4CD26DA1F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D79B-3815-4D73-ADDE-E93DCBA33E75}" type="datetimeFigureOut">
              <a:rPr lang="nl-BE" smtClean="0"/>
              <a:t>4/06/2020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C818C7-DD43-43ED-9518-68B2EA696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4E9849-0370-4694-AD28-6C18ED651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161E-153E-4CAF-9CF8-98C3E561AA6D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34362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C014E4-6E53-42BF-9835-1A8F6A93D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8F773D-77EF-4BDA-9E78-C97BE21824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CDF44-FDF8-4E3F-A8F4-E9B69ABCBD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AD79B-3815-4D73-ADDE-E93DCBA33E75}" type="datetimeFigureOut">
              <a:rPr lang="nl-BE" smtClean="0"/>
              <a:t>4/06/2020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F50E0-3697-41D7-AFA6-02AD0B56AA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E8A4DF-146D-4DF3-A370-5494686A68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F161E-153E-4CAF-9CF8-98C3E561AA6D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50731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916467" y="2937103"/>
            <a:ext cx="5268904" cy="1651858"/>
          </a:xfrm>
        </p:spPr>
        <p:txBody>
          <a:bodyPr/>
          <a:lstStyle/>
          <a:p>
            <a:r>
              <a:rPr lang="nl-BE" dirty="0">
                <a:latin typeface="+mn-lt"/>
              </a:rPr>
              <a:t>PIV</a:t>
            </a:r>
            <a:br>
              <a:rPr lang="nl-BE" dirty="0">
                <a:latin typeface="+mn-lt"/>
              </a:rPr>
            </a:br>
            <a:r>
              <a:rPr lang="nl-BE" dirty="0">
                <a:latin typeface="+mn-lt"/>
              </a:rPr>
              <a:t>Technisch overleg met afnemers</a:t>
            </a:r>
          </a:p>
        </p:txBody>
      </p:sp>
      <p:sp>
        <p:nvSpPr>
          <p:cNvPr id="4" name="Ondertitel 7">
            <a:extLst>
              <a:ext uri="{FF2B5EF4-FFF2-40B4-BE49-F238E27FC236}">
                <a16:creationId xmlns:a16="http://schemas.microsoft.com/office/drawing/2014/main" id="{4EDC45AC-9726-459B-BB97-63E0F77A9294}"/>
              </a:ext>
            </a:extLst>
          </p:cNvPr>
          <p:cNvSpPr txBox="1">
            <a:spLocks/>
          </p:cNvSpPr>
          <p:nvPr/>
        </p:nvSpPr>
        <p:spPr>
          <a:xfrm>
            <a:off x="2064200" y="5011400"/>
            <a:ext cx="4031800" cy="4223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1760"/>
              </a:lnSpc>
              <a:spcBef>
                <a:spcPts val="300"/>
              </a:spcBef>
              <a:spcAft>
                <a:spcPts val="0"/>
              </a:spcAft>
              <a:buClrTx/>
              <a:buSzPct val="90000"/>
              <a:buFontTx/>
              <a:buNone/>
              <a:tabLst/>
              <a:defRPr sz="1580" b="0" kern="1200" spc="0" baseline="0">
                <a:solidFill>
                  <a:schemeClr val="bg1"/>
                </a:solidFill>
                <a:latin typeface="FlandersArtSans-Medium" panose="00000600000000000000" pitchFamily="2" charset="0"/>
                <a:ea typeface="+mn-ea"/>
                <a:cs typeface="+mn-cs"/>
              </a:defRPr>
            </a:lvl1pPr>
            <a:lvl2pPr marL="457200" marR="0" indent="0" algn="ctr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 sz="2000" kern="1200" spc="0" baseline="0">
                <a:solidFill>
                  <a:srgbClr val="9B9B9B"/>
                </a:solidFill>
                <a:latin typeface="FlandersArtSans-Regular" panose="00000500000000000000" pitchFamily="2" charset="0"/>
                <a:ea typeface="+mn-ea"/>
                <a:cs typeface="+mn-cs"/>
              </a:defRPr>
            </a:lvl2pPr>
            <a:lvl3pPr marL="914400" marR="0" indent="0" algn="ctr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 sz="1800" kern="1200" spc="0" baseline="0">
                <a:solidFill>
                  <a:srgbClr val="9B9B9B"/>
                </a:solidFill>
                <a:latin typeface="FlandersArtSans-Regular" panose="00000500000000000000" pitchFamily="2" charset="0"/>
                <a:ea typeface="+mn-ea"/>
                <a:cs typeface="+mn-cs"/>
              </a:defRPr>
            </a:lvl3pPr>
            <a:lvl4pPr marL="1371600" marR="0" indent="0" algn="ctr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 sz="1600" kern="1200" spc="0" baseline="0">
                <a:solidFill>
                  <a:srgbClr val="9B9B9B"/>
                </a:solidFill>
                <a:latin typeface="FlandersArtSans-Regular" panose="00000500000000000000" pitchFamily="2" charset="0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Pct val="90000"/>
              <a:buFontTx/>
              <a:buNone/>
              <a:tabLst/>
              <a:defRPr sz="1600" kern="1200" spc="0" baseline="0">
                <a:solidFill>
                  <a:srgbClr val="9B9B9B"/>
                </a:solidFill>
                <a:latin typeface="FlandersArtSans-Regular" panose="00000500000000000000" pitchFamily="2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>
                <a:latin typeface="+mn-lt"/>
              </a:rPr>
              <a:t>04 juni 2020</a:t>
            </a:r>
          </a:p>
        </p:txBody>
      </p:sp>
    </p:spTree>
    <p:extLst>
      <p:ext uri="{BB962C8B-B14F-4D97-AF65-F5344CB8AC3E}">
        <p14:creationId xmlns:p14="http://schemas.microsoft.com/office/powerpoint/2010/main" val="2547245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Release PIV </a:t>
            </a:r>
            <a:endParaRPr lang="nl-BE" dirty="0">
              <a:latin typeface="+mn-lt"/>
            </a:endParaRPr>
          </a:p>
        </p:txBody>
      </p:sp>
      <p:sp>
        <p:nvSpPr>
          <p:cNvPr id="15" name="Tijdelijke aanduiding voor tekst 14"/>
          <p:cNvSpPr>
            <a:spLocks noGrp="1"/>
          </p:cNvSpPr>
          <p:nvPr>
            <p:ph type="body" sz="quarter" idx="13"/>
          </p:nvPr>
        </p:nvSpPr>
        <p:spPr>
          <a:xfrm>
            <a:off x="1764751" y="1379537"/>
            <a:ext cx="7416256" cy="4098925"/>
          </a:xfrm>
        </p:spPr>
        <p:txBody>
          <a:bodyPr>
            <a:normAutofit/>
          </a:bodyPr>
          <a:lstStyle/>
          <a:p>
            <a:r>
              <a:rPr lang="nl-BE" dirty="0">
                <a:latin typeface="+mn-lt"/>
              </a:rPr>
              <a:t>Productie 7 september 2020</a:t>
            </a:r>
          </a:p>
          <a:p>
            <a:pPr lvl="1"/>
            <a:r>
              <a:rPr lang="nl-BE" dirty="0">
                <a:latin typeface="+mn-lt"/>
              </a:rPr>
              <a:t>Oefen 1 : op 7 augustus</a:t>
            </a:r>
          </a:p>
          <a:p>
            <a:pPr lvl="1"/>
            <a:r>
              <a:rPr lang="nl-BE" dirty="0">
                <a:latin typeface="+mn-lt"/>
              </a:rPr>
              <a:t>Oefen 2 : release 2.80 (10 juli)</a:t>
            </a:r>
          </a:p>
          <a:p>
            <a:r>
              <a:rPr lang="nl-BE" dirty="0">
                <a:latin typeface="+mn-lt"/>
              </a:rPr>
              <a:t>Projecten met PIV = parameterversie 58</a:t>
            </a:r>
          </a:p>
          <a:p>
            <a:r>
              <a:rPr lang="nl-BE" dirty="0">
                <a:latin typeface="+mn-lt"/>
              </a:rPr>
              <a:t>Projecten zonder PIV = parameterversie 53 of lager</a:t>
            </a:r>
          </a:p>
          <a:p>
            <a:pPr marL="0" indent="0">
              <a:buNone/>
            </a:pPr>
            <a:br>
              <a:rPr lang="nl-BE" dirty="0">
                <a:latin typeface="+mn-lt"/>
              </a:rPr>
            </a:br>
            <a:endParaRPr lang="nl-BE" dirty="0">
              <a:latin typeface="+mn-lt"/>
            </a:endParaRPr>
          </a:p>
          <a:p>
            <a:endParaRPr lang="nl-BE" dirty="0">
              <a:latin typeface="+mn-lt"/>
            </a:endParaRP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582230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27FE8-2489-494C-BFD6-ABA686B8B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8337"/>
            <a:ext cx="10515600" cy="823913"/>
          </a:xfrm>
        </p:spPr>
        <p:txBody>
          <a:bodyPr>
            <a:normAutofit fontScale="90000"/>
          </a:bodyPr>
          <a:lstStyle/>
          <a:p>
            <a:r>
              <a:rPr lang="nl-BE" dirty="0"/>
              <a:t>Afnemers die overschakelen </a:t>
            </a:r>
            <a:r>
              <a:rPr lang="nl-BE" dirty="0" err="1"/>
              <a:t>vs</a:t>
            </a:r>
            <a:r>
              <a:rPr lang="nl-BE" dirty="0"/>
              <a:t> </a:t>
            </a:r>
            <a:br>
              <a:rPr lang="nl-BE" dirty="0"/>
            </a:br>
            <a:r>
              <a:rPr lang="nl-BE" dirty="0"/>
              <a:t>afnemers die niet overschakelen</a:t>
            </a:r>
            <a:br>
              <a:rPr lang="nl-BE" dirty="0"/>
            </a:br>
            <a:endParaRPr lang="nl-B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D7E278-C635-40A1-A957-3E778F86F8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Afnemers die niet overschakelen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4A8C92-D58E-4D85-A1BA-EADAB11F076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nl-BE" dirty="0"/>
              <a:t>geen wijzigingen </a:t>
            </a:r>
            <a:r>
              <a:rPr lang="nl-BE" dirty="0" err="1"/>
              <a:t>tov</a:t>
            </a:r>
            <a:r>
              <a:rPr lang="nl-BE" dirty="0"/>
              <a:t> de huidige werking</a:t>
            </a:r>
          </a:p>
          <a:p>
            <a:r>
              <a:rPr lang="nl-BE" dirty="0"/>
              <a:t>Maken verder gebruik van </a:t>
            </a:r>
            <a:r>
              <a:rPr lang="nl-BE" dirty="0" err="1"/>
              <a:t>ZoekGebeurtenis</a:t>
            </a:r>
            <a:r>
              <a:rPr lang="nl-BE" dirty="0"/>
              <a:t> V2 of V1</a:t>
            </a:r>
          </a:p>
          <a:p>
            <a:r>
              <a:rPr lang="nl-BE" dirty="0"/>
              <a:t>Nieuwe gebeurtenissen </a:t>
            </a:r>
            <a:r>
              <a:rPr lang="nl-BE" dirty="0" err="1"/>
              <a:t>ikv</a:t>
            </a:r>
            <a:r>
              <a:rPr lang="nl-BE" dirty="0"/>
              <a:t> werkversies komen niet door :</a:t>
            </a:r>
          </a:p>
          <a:p>
            <a:pPr lvl="1"/>
            <a:r>
              <a:rPr lang="nl-BE" sz="1500" dirty="0"/>
              <a:t>OVERMAKEN_WERKVERSIE</a:t>
            </a:r>
          </a:p>
          <a:p>
            <a:pPr lvl="1"/>
            <a:r>
              <a:rPr lang="nl-BE" sz="1500" dirty="0"/>
              <a:t>AANVAARDEN_OVERGEMAAKTE_VERSIE</a:t>
            </a:r>
          </a:p>
          <a:p>
            <a:pPr lvl="1"/>
            <a:r>
              <a:rPr lang="nl-BE" sz="1500" dirty="0"/>
              <a:t>AFWIJZEN_OVERGEMAAKTE_VERSIE</a:t>
            </a:r>
          </a:p>
          <a:p>
            <a:pPr lvl="1"/>
            <a:r>
              <a:rPr lang="nl-BE" sz="1500" dirty="0"/>
              <a:t>VERZOEKEN_INTREKKING_OVERGEMAAKTE_VERSIE.</a:t>
            </a:r>
          </a:p>
          <a:p>
            <a:pPr lvl="1"/>
            <a:r>
              <a:rPr lang="nl-BE" sz="1500" dirty="0"/>
              <a:t>INTREKKEN_OVERGEMAAKTE_VERSIE</a:t>
            </a:r>
          </a:p>
          <a:p>
            <a:endParaRPr lang="nl-B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7AC3D1-E585-43AF-B911-40AA7DDDE7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nl-BE" dirty="0"/>
              <a:t>Afnemers die overschakelen     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F069B7-5E19-4D11-B39C-E2209D45D3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6000" y="2505075"/>
            <a:ext cx="5183188" cy="368458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nl-BE" dirty="0"/>
              <a:t>Moeten </a:t>
            </a:r>
            <a:r>
              <a:rPr lang="nl-BE" dirty="0" err="1"/>
              <a:t>ZoekGebeurtenis</a:t>
            </a:r>
            <a:r>
              <a:rPr lang="nl-BE" dirty="0"/>
              <a:t> V3 gebruiken</a:t>
            </a:r>
          </a:p>
          <a:p>
            <a:r>
              <a:rPr lang="nl-BE" dirty="0"/>
              <a:t>Nieuwe gebeurtenissen :</a:t>
            </a:r>
          </a:p>
          <a:p>
            <a:pPr lvl="1"/>
            <a:r>
              <a:rPr lang="nl-BE" sz="1500" dirty="0"/>
              <a:t>OVERMAKEN_WERKVERSIE</a:t>
            </a:r>
          </a:p>
          <a:p>
            <a:pPr lvl="1"/>
            <a:r>
              <a:rPr lang="nl-BE" sz="1500" dirty="0"/>
              <a:t>AANVAARDEN_OVERGEMAAKTE_VERSIE</a:t>
            </a:r>
          </a:p>
          <a:p>
            <a:pPr lvl="1"/>
            <a:r>
              <a:rPr lang="nl-BE" sz="1500" dirty="0"/>
              <a:t>AFWIJZEN_OVERGEMAAKTE_VERSIE</a:t>
            </a:r>
          </a:p>
          <a:p>
            <a:pPr lvl="1"/>
            <a:r>
              <a:rPr lang="nl-BE" sz="1500" dirty="0"/>
              <a:t>VERZOEKEN_INTREKKING_OVERGEMAAKTE_VERSIE.</a:t>
            </a:r>
          </a:p>
          <a:p>
            <a:pPr lvl="1"/>
            <a:r>
              <a:rPr lang="nl-BE" sz="1500" dirty="0"/>
              <a:t>INTREKKEN_OVERGEMAAKTE_VERSIE</a:t>
            </a:r>
          </a:p>
          <a:p>
            <a:pPr lvl="1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610196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0253A-E893-43D1-B430-E5FC6F7BA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nl-BE" dirty="0"/>
              <a:t>Afnemers die geen gebruik maken van PIV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E7BF3-CEF7-4A7C-BD11-D9EBACE9B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endParaRPr lang="nl-BE" dirty="0"/>
          </a:p>
          <a:p>
            <a:pPr marL="0" indent="0">
              <a:buNone/>
            </a:pPr>
            <a:r>
              <a:rPr lang="nl-BE" dirty="0"/>
              <a:t>Afnemers die nog niet overschakelen op PIV werken verder op de oude manier en  kunnen op de oude manier antwoorden nl.</a:t>
            </a:r>
          </a:p>
          <a:p>
            <a:pPr marL="0" indent="0">
              <a:buNone/>
            </a:pPr>
            <a:r>
              <a:rPr lang="nl-BE" dirty="0"/>
              <a:t>INDIENEN_WIJZIGINGSVERZOEK wordt beantwoord met :</a:t>
            </a:r>
          </a:p>
          <a:p>
            <a:r>
              <a:rPr lang="nl-BE" dirty="0"/>
              <a:t>BEVESTIGEN_WIJZIGINGSVERZOEK of</a:t>
            </a:r>
          </a:p>
          <a:p>
            <a:r>
              <a:rPr lang="nl-BE" dirty="0"/>
              <a:t>VERWERPEN_WIJZIGINGSVERZOEK.</a:t>
            </a:r>
          </a:p>
          <a:p>
            <a:pPr marL="0" indent="0">
              <a:buNone/>
            </a:pPr>
            <a:r>
              <a:rPr lang="nl-BE" dirty="0"/>
              <a:t>Het uitvoeren van deze gebeurtenissen zal ervoor zorgen dat AANVAARDEN_OVERGEMAAKTE_VERSIE of AFWIJZEN_OVERGEMAAKTE_VERSIE beschikbaar wordt op de corresponderende projectinhoud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261465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0253A-E893-43D1-B430-E5FC6F7BA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nl-BE" dirty="0"/>
              <a:t>Afnemers die geen gebruik maken van PIV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E7BF3-CEF7-4A7C-BD11-D9EBACE9B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BE" dirty="0"/>
              <a:t>Indien er een wijzigingsverzoek is ingediend in het loket :</a:t>
            </a:r>
          </a:p>
          <a:p>
            <a:r>
              <a:rPr lang="nl-BE" dirty="0"/>
              <a:t>na V&amp;O verklaren : werking blijft hetzelfde = INDIENEN_WIJZIGINGSVERZOEK wordt teruggegeven in Zoekgebeurtenis V1 of V2. </a:t>
            </a:r>
          </a:p>
          <a:p>
            <a:r>
              <a:rPr lang="nl-BE" dirty="0"/>
              <a:t>voor de V&amp;O verklaring zal de gebeurtenis GEVEN_EXTRA_INFORMATIE teruggegeven worden in Zoekgebeurtenis V1 of V2.  Bij V&amp;O verklaren wordt de overgemaakte versie automatisch aanvaard via de gebeurtenis AANVAARDEN_OVERGEMAAKTE_VERSIE</a:t>
            </a:r>
          </a:p>
          <a:p>
            <a:r>
              <a:rPr lang="nl-BE" dirty="0"/>
              <a:t>De wijzigingen zijn zichtbaar in de PDF gekoppeld aan de gebeurtenis. </a:t>
            </a:r>
            <a:br>
              <a:rPr lang="nl-BE" dirty="0"/>
            </a:br>
            <a:r>
              <a:rPr lang="nl-BE" dirty="0"/>
              <a:t>De eventueel gewijzigde bestanden worden gekoppeld aan de gebeurtenis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6284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0253A-E893-43D1-B430-E5FC6F7BA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nl-BE" dirty="0"/>
              <a:t>Afnemers die overschakelen naar PIV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E7BF3-CEF7-4A7C-BD11-D9EBACE9B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endParaRPr lang="nl-BE" dirty="0"/>
          </a:p>
          <a:p>
            <a:pPr marL="0" indent="0">
              <a:spcBef>
                <a:spcPts val="0"/>
              </a:spcBef>
              <a:buNone/>
            </a:pPr>
            <a:r>
              <a:rPr lang="nl-BE" dirty="0"/>
              <a:t>Afnemers die overschakelen op PIV werken met </a:t>
            </a:r>
            <a:r>
              <a:rPr lang="nl-BE" dirty="0" err="1"/>
              <a:t>ZoekGebeurtenis</a:t>
            </a:r>
            <a:r>
              <a:rPr lang="nl-BE" dirty="0"/>
              <a:t> V3 en beantwoorden </a:t>
            </a:r>
            <a:r>
              <a:rPr lang="nl-BE"/>
              <a:t>OVERMAKEN_WERKVERSIE :</a:t>
            </a:r>
            <a:endParaRPr lang="nl-BE" dirty="0"/>
          </a:p>
          <a:p>
            <a:pPr>
              <a:spcBef>
                <a:spcPts val="0"/>
              </a:spcBef>
            </a:pPr>
            <a:r>
              <a:rPr lang="nl-BE" dirty="0"/>
              <a:t>AANVAARDEN_OVERGEMAAKTE_VERSIE</a:t>
            </a:r>
          </a:p>
          <a:p>
            <a:pPr>
              <a:spcBef>
                <a:spcPts val="0"/>
              </a:spcBef>
            </a:pPr>
            <a:r>
              <a:rPr lang="nl-BE" dirty="0"/>
              <a:t>AFWIJZEN_OVERGEMAAKTE_VERSIE</a:t>
            </a:r>
          </a:p>
          <a:p>
            <a:pPr marL="0" indent="0">
              <a:buNone/>
            </a:pPr>
            <a:r>
              <a:rPr lang="nl-BE" dirty="0"/>
              <a:t>Het uitvoeren van deze gebeurtenissen zal ervoor zorgen dat </a:t>
            </a:r>
            <a:r>
              <a:rPr lang="en-US" dirty="0"/>
              <a:t>BEVESTIGEN_WIJZIGINGSVERZOEK of VERWERPEN_WIJZIGINGSVERZOEK </a:t>
            </a:r>
            <a:r>
              <a:rPr lang="nl-BE" dirty="0"/>
              <a:t>beschikbaar wordt op de corresponderende projectfase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spcBef>
                <a:spcPts val="0"/>
              </a:spcBef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171240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0253A-E893-43D1-B430-E5FC6F7BA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nl-BE" dirty="0"/>
              <a:t>Projecten parameterversie 53 en lager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E7BF3-CEF7-4A7C-BD11-D9EBACE9B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endParaRPr lang="nl-BE" dirty="0"/>
          </a:p>
          <a:p>
            <a:pPr marL="0" indent="0">
              <a:buNone/>
            </a:pPr>
            <a:r>
              <a:rPr lang="nl-BE" dirty="0"/>
              <a:t>Voor deze projecten wijzigt er niets :</a:t>
            </a:r>
          </a:p>
          <a:p>
            <a:pPr marL="0" indent="0">
              <a:buNone/>
            </a:pPr>
            <a:r>
              <a:rPr lang="nl-BE" dirty="0"/>
              <a:t>de oude gebeurtenissen (GEVEN_EXTRA_INFORMATIE, INDIENEN_WIJZIGINGSVERZOEK, BEVESTIGEN_WIJZIGINGSVERZOEK of VERWERPEN_WIJZIGINGSVERZOEK) worden zoals vandaag gebruikt. Deze gebeurtenissen komen terug in alle 3 versies van de </a:t>
            </a:r>
            <a:r>
              <a:rPr lang="nl-BE" dirty="0" err="1"/>
              <a:t>ZoekGebeurtenis</a:t>
            </a:r>
            <a:r>
              <a:rPr lang="nl-BE" dirty="0"/>
              <a:t> dienst.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spcBef>
                <a:spcPts val="0"/>
              </a:spcBef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35424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0253A-E893-43D1-B430-E5FC6F7BA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nl-BE" dirty="0"/>
              <a:t>Overgangsfase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E7BF3-CEF7-4A7C-BD11-D9EBACE9B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spcBef>
                <a:spcPts val="0"/>
              </a:spcBef>
              <a:buNone/>
            </a:pPr>
            <a:endParaRPr lang="nl-B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771C42-8CDC-49D4-8259-8E7370C1D688}"/>
              </a:ext>
            </a:extLst>
          </p:cNvPr>
          <p:cNvSpPr txBox="1"/>
          <p:nvPr/>
        </p:nvSpPr>
        <p:spPr>
          <a:xfrm>
            <a:off x="930442" y="2133600"/>
            <a:ext cx="9633284" cy="308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</a:pPr>
            <a:r>
              <a:rPr lang="nl-BE" sz="2800" dirty="0"/>
              <a:t>Van zodra elke afnemer overgeschakeld is op PIV zullen de oude gebeurtenissen niet meer beschikbaar zijn in projecten met parameterversie 58 :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nl-BE" sz="2800" dirty="0"/>
              <a:t>GEVEN_EXTRA_INFORMATIE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nl-BE" sz="2800" dirty="0"/>
              <a:t>INDIENEN_WIJZIGINGSVERZOEK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nl-BE" sz="2800" dirty="0"/>
              <a:t>BEVESTIGEN_WIJZIGINGSVERZOEK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nl-BE" sz="2800" dirty="0"/>
              <a:t>VERWERPEN_WIJZIGINGSVERZOEK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416718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BCFD1BFE55814BB41EF12914BE2F29" ma:contentTypeVersion="13" ma:contentTypeDescription="Create a new document." ma:contentTypeScope="" ma:versionID="1fa446af442fd325c178a52d59487a04">
  <xsd:schema xmlns:xsd="http://www.w3.org/2001/XMLSchema" xmlns:xs="http://www.w3.org/2001/XMLSchema" xmlns:p="http://schemas.microsoft.com/office/2006/metadata/properties" xmlns:ns3="5862b09b-ae6a-449a-95e9-4b9347dbeae5" xmlns:ns4="a724983b-6f03-40fb-86f3-daf4c260f4cd" targetNamespace="http://schemas.microsoft.com/office/2006/metadata/properties" ma:root="true" ma:fieldsID="510eeb635353d521f987e23ba8991a07" ns3:_="" ns4:_="">
    <xsd:import namespace="5862b09b-ae6a-449a-95e9-4b9347dbeae5"/>
    <xsd:import namespace="a724983b-6f03-40fb-86f3-daf4c260f4c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62b09b-ae6a-449a-95e9-4b9347dbeae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24983b-6f03-40fb-86f3-daf4c260f4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806878-D34B-40CB-8EBF-0E2262B2CD2B}">
  <ds:schemaRefs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5862b09b-ae6a-449a-95e9-4b9347dbeae5"/>
    <ds:schemaRef ds:uri="http://schemas.microsoft.com/office/infopath/2007/PartnerControls"/>
    <ds:schemaRef ds:uri="http://schemas.openxmlformats.org/package/2006/metadata/core-properties"/>
    <ds:schemaRef ds:uri="a724983b-6f03-40fb-86f3-daf4c260f4cd"/>
  </ds:schemaRefs>
</ds:datastoreItem>
</file>

<file path=customXml/itemProps2.xml><?xml version="1.0" encoding="utf-8"?>
<ds:datastoreItem xmlns:ds="http://schemas.openxmlformats.org/officeDocument/2006/customXml" ds:itemID="{838DF481-9182-43CF-98BB-014BD48192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AE673D-E84E-42D2-BFAA-C49FB13BEC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62b09b-ae6a-449a-95e9-4b9347dbeae5"/>
    <ds:schemaRef ds:uri="a724983b-6f03-40fb-86f3-daf4c260f4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1223</TotalTime>
  <Words>433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FlandersArtSans-Medium</vt:lpstr>
      <vt:lpstr>FlandersArtSans-Regular</vt:lpstr>
      <vt:lpstr>Office Theme</vt:lpstr>
      <vt:lpstr>PIV Technisch overleg met afnemers</vt:lpstr>
      <vt:lpstr>Release PIV </vt:lpstr>
      <vt:lpstr>Afnemers die overschakelen vs  afnemers die niet overschakelen </vt:lpstr>
      <vt:lpstr>Afnemers die geen gebruik maken van PIV</vt:lpstr>
      <vt:lpstr>Afnemers die geen gebruik maken van PIV</vt:lpstr>
      <vt:lpstr>Afnemers die overschakelen naar PIV</vt:lpstr>
      <vt:lpstr>Projecten parameterversie 53 en lager</vt:lpstr>
      <vt:lpstr>Overgangsfase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PIV</dc:title>
  <dc:creator>De Buck, Benny</dc:creator>
  <cp:lastModifiedBy>De Buck, Benny</cp:lastModifiedBy>
  <cp:revision>15</cp:revision>
  <dcterms:created xsi:type="dcterms:W3CDTF">2020-06-03T14:01:38Z</dcterms:created>
  <dcterms:modified xsi:type="dcterms:W3CDTF">2020-06-04T12:55:22Z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0x01010098BCFD1BFE55814BB41EF12914BE2F29</vt:lpwstr>
  </property>
</Properties>
</file>