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8" r:id="rId5"/>
    <p:sldMasterId id="2147483714" r:id="rId6"/>
  </p:sldMasterIdLst>
  <p:notesMasterIdLst>
    <p:notesMasterId r:id="rId15"/>
  </p:notesMasterIdLst>
  <p:handoutMasterIdLst>
    <p:handoutMasterId r:id="rId16"/>
  </p:handoutMasterIdLst>
  <p:sldIdLst>
    <p:sldId id="351" r:id="rId7"/>
    <p:sldId id="386" r:id="rId8"/>
    <p:sldId id="1010" r:id="rId9"/>
    <p:sldId id="1011" r:id="rId10"/>
    <p:sldId id="1016" r:id="rId11"/>
    <p:sldId id="1015" r:id="rId12"/>
    <p:sldId id="1017" r:id="rId13"/>
    <p:sldId id="1014" r:id="rId14"/>
  </p:sldIdLst>
  <p:sldSz cx="9144000" cy="6858000" type="screen4x3"/>
  <p:notesSz cx="6797675" cy="9928225"/>
  <p:custDataLst>
    <p:tags r:id="rId17"/>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guide id="3" orient="horz" pos="31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waele, An" initials="D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6422"/>
    <a:srgbClr val="6D8B2B"/>
    <a:srgbClr val="D26C24"/>
    <a:srgbClr val="646464"/>
    <a:srgbClr val="9B9B9B"/>
    <a:srgbClr val="C98D3A"/>
    <a:srgbClr val="FFFF00"/>
    <a:srgbClr val="717171"/>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32" autoAdjust="0"/>
    <p:restoredTop sz="96433" autoAdjust="0"/>
  </p:normalViewPr>
  <p:slideViewPr>
    <p:cSldViewPr snapToGrid="0" showGuides="1">
      <p:cViewPr varScale="1">
        <p:scale>
          <a:sx n="110" d="100"/>
          <a:sy n="110" d="100"/>
        </p:scale>
        <p:origin x="1960" y="168"/>
      </p:cViewPr>
      <p:guideLst>
        <p:guide orient="horz" pos="2160"/>
        <p:guide pos="2880"/>
        <p:guide pos="5581"/>
      </p:guideLst>
    </p:cSldViewPr>
  </p:slideViewPr>
  <p:outlineViewPr>
    <p:cViewPr>
      <p:scale>
        <a:sx n="33" d="100"/>
        <a:sy n="33" d="100"/>
      </p:scale>
      <p:origin x="0" y="-660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8" d="100"/>
          <a:sy n="88" d="100"/>
        </p:scale>
        <p:origin x="-3822" y="-120"/>
      </p:cViewPr>
      <p:guideLst>
        <p:guide orient="horz" pos="3127"/>
        <p:guide pos="2141"/>
        <p:guide orient="horz"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BEFC7F27-3F35-C348-A7B2-F69A620161E2}" type="datetimeFigureOut">
              <a:rPr lang="nl-NL" smtClean="0"/>
              <a:t>04-03-2020</a:t>
            </a:fld>
            <a:endParaRPr lang="nl-NL"/>
          </a:p>
        </p:txBody>
      </p:sp>
      <p:sp>
        <p:nvSpPr>
          <p:cNvPr id="4" name="Tijdelijke aanduiding voor voettekst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538" y="9288613"/>
            <a:ext cx="1027377" cy="443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6A937DD8-B20A-47A6-AA94-FD478FAA3C28}" type="datetimeFigureOut">
              <a:rPr lang="nl-BE" smtClean="0"/>
              <a:pPr/>
              <a:t>4/03/2020</a:t>
            </a:fld>
            <a:endParaRPr lang="nl-BE"/>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endParaRPr lang="nl-BE" dirty="0"/>
          </a:p>
        </p:txBody>
      </p:sp>
      <p:sp>
        <p:nvSpPr>
          <p:cNvPr id="4" name="Date Placeholder 3"/>
          <p:cNvSpPr>
            <a:spLocks noGrp="1"/>
          </p:cNvSpPr>
          <p:nvPr>
            <p:ph type="dt" idx="10"/>
          </p:nvPr>
        </p:nvSpPr>
        <p:spPr/>
        <p:txBody>
          <a:bodyPr/>
          <a:lstStyle/>
          <a:p>
            <a:fld id="{D8873132-C5DB-4446-94E5-5B190893A6E5}" type="datetime3">
              <a:rPr lang="nl-BE" smtClean="0"/>
              <a:pPr/>
              <a:t>4.03.20</a:t>
            </a:fld>
            <a:endParaRPr lang="en-GB"/>
          </a:p>
        </p:txBody>
      </p:sp>
      <p:sp>
        <p:nvSpPr>
          <p:cNvPr id="5" name="Footer Placeholder 4"/>
          <p:cNvSpPr>
            <a:spLocks noGrp="1"/>
          </p:cNvSpPr>
          <p:nvPr>
            <p:ph type="ftr" sz="quarter" idx="11"/>
          </p:nvPr>
        </p:nvSpPr>
        <p:spPr/>
        <p:txBody>
          <a:bodyPr/>
          <a:lstStyle/>
          <a:p>
            <a:r>
              <a:rPr lang="en-GB"/>
              <a:t>Kies 'Beeld &gt; Koptekst en voettekst' om de voettekst in te voegen</a:t>
            </a:r>
          </a:p>
        </p:txBody>
      </p:sp>
      <p:sp>
        <p:nvSpPr>
          <p:cNvPr id="6" name="Slide Number Placeholder 5"/>
          <p:cNvSpPr>
            <a:spLocks noGrp="1"/>
          </p:cNvSpPr>
          <p:nvPr>
            <p:ph type="sldNum" sz="quarter" idx="12"/>
          </p:nvPr>
        </p:nvSpPr>
        <p:spPr/>
        <p:txBody>
          <a:bodyPr/>
          <a:lstStyle/>
          <a:p>
            <a:r>
              <a:rPr lang="en-GB"/>
              <a:t>\ </a:t>
            </a:r>
            <a:r>
              <a:rPr lang="en-GB" b="1"/>
              <a:t> blz. </a:t>
            </a:r>
            <a:fld id="{38452D37-4515-42F3-B9D8-6FBF413B3C9A}" type="slidenum">
              <a:rPr lang="en-GB" b="1" smtClean="0"/>
              <a:pPr/>
              <a:t>3</a:t>
            </a:fld>
            <a:endParaRPr lang="en-GB" b="1"/>
          </a:p>
        </p:txBody>
      </p:sp>
    </p:spTree>
    <p:extLst>
      <p:ext uri="{BB962C8B-B14F-4D97-AF65-F5344CB8AC3E}">
        <p14:creationId xmlns:p14="http://schemas.microsoft.com/office/powerpoint/2010/main" val="198343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endParaRPr lang="nl-BE" dirty="0"/>
          </a:p>
        </p:txBody>
      </p:sp>
      <p:sp>
        <p:nvSpPr>
          <p:cNvPr id="4" name="Date Placeholder 3"/>
          <p:cNvSpPr>
            <a:spLocks noGrp="1"/>
          </p:cNvSpPr>
          <p:nvPr>
            <p:ph type="dt" idx="10"/>
          </p:nvPr>
        </p:nvSpPr>
        <p:spPr/>
        <p:txBody>
          <a:bodyPr/>
          <a:lstStyle/>
          <a:p>
            <a:fld id="{D8873132-C5DB-4446-94E5-5B190893A6E5}" type="datetime3">
              <a:rPr lang="nl-BE" smtClean="0"/>
              <a:pPr/>
              <a:t>4.03.20</a:t>
            </a:fld>
            <a:endParaRPr lang="en-GB"/>
          </a:p>
        </p:txBody>
      </p:sp>
      <p:sp>
        <p:nvSpPr>
          <p:cNvPr id="5" name="Footer Placeholder 4"/>
          <p:cNvSpPr>
            <a:spLocks noGrp="1"/>
          </p:cNvSpPr>
          <p:nvPr>
            <p:ph type="ftr" sz="quarter" idx="11"/>
          </p:nvPr>
        </p:nvSpPr>
        <p:spPr/>
        <p:txBody>
          <a:bodyPr/>
          <a:lstStyle/>
          <a:p>
            <a:r>
              <a:rPr lang="en-GB"/>
              <a:t>Kies 'Beeld &gt; Koptekst en voettekst' om de voettekst in te voegen</a:t>
            </a:r>
          </a:p>
        </p:txBody>
      </p:sp>
      <p:sp>
        <p:nvSpPr>
          <p:cNvPr id="6" name="Slide Number Placeholder 5"/>
          <p:cNvSpPr>
            <a:spLocks noGrp="1"/>
          </p:cNvSpPr>
          <p:nvPr>
            <p:ph type="sldNum" sz="quarter" idx="12"/>
          </p:nvPr>
        </p:nvSpPr>
        <p:spPr/>
        <p:txBody>
          <a:bodyPr/>
          <a:lstStyle/>
          <a:p>
            <a:r>
              <a:rPr lang="en-GB"/>
              <a:t>\ </a:t>
            </a:r>
            <a:r>
              <a:rPr lang="en-GB" b="1"/>
              <a:t> blz. </a:t>
            </a:r>
            <a:fld id="{38452D37-4515-42F3-B9D8-6FBF413B3C9A}" type="slidenum">
              <a:rPr lang="en-GB" b="1" smtClean="0"/>
              <a:pPr/>
              <a:t>4</a:t>
            </a:fld>
            <a:endParaRPr lang="en-GB" b="1"/>
          </a:p>
        </p:txBody>
      </p:sp>
    </p:spTree>
    <p:extLst>
      <p:ext uri="{BB962C8B-B14F-4D97-AF65-F5344CB8AC3E}">
        <p14:creationId xmlns:p14="http://schemas.microsoft.com/office/powerpoint/2010/main" val="462184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endParaRPr lang="nl-BE" dirty="0"/>
          </a:p>
        </p:txBody>
      </p:sp>
      <p:sp>
        <p:nvSpPr>
          <p:cNvPr id="4" name="Date Placeholder 3"/>
          <p:cNvSpPr>
            <a:spLocks noGrp="1"/>
          </p:cNvSpPr>
          <p:nvPr>
            <p:ph type="dt" idx="10"/>
          </p:nvPr>
        </p:nvSpPr>
        <p:spPr/>
        <p:txBody>
          <a:bodyPr/>
          <a:lstStyle/>
          <a:p>
            <a:fld id="{D8873132-C5DB-4446-94E5-5B190893A6E5}" type="datetime3">
              <a:rPr lang="nl-BE" smtClean="0"/>
              <a:pPr/>
              <a:t>4.03.20</a:t>
            </a:fld>
            <a:endParaRPr lang="en-GB"/>
          </a:p>
        </p:txBody>
      </p:sp>
      <p:sp>
        <p:nvSpPr>
          <p:cNvPr id="5" name="Footer Placeholder 4"/>
          <p:cNvSpPr>
            <a:spLocks noGrp="1"/>
          </p:cNvSpPr>
          <p:nvPr>
            <p:ph type="ftr" sz="quarter" idx="11"/>
          </p:nvPr>
        </p:nvSpPr>
        <p:spPr/>
        <p:txBody>
          <a:bodyPr/>
          <a:lstStyle/>
          <a:p>
            <a:r>
              <a:rPr lang="en-GB"/>
              <a:t>Kies 'Beeld &gt; Koptekst en voettekst' om de voettekst in te voegen</a:t>
            </a:r>
          </a:p>
        </p:txBody>
      </p:sp>
      <p:sp>
        <p:nvSpPr>
          <p:cNvPr id="6" name="Slide Number Placeholder 5"/>
          <p:cNvSpPr>
            <a:spLocks noGrp="1"/>
          </p:cNvSpPr>
          <p:nvPr>
            <p:ph type="sldNum" sz="quarter" idx="12"/>
          </p:nvPr>
        </p:nvSpPr>
        <p:spPr/>
        <p:txBody>
          <a:bodyPr/>
          <a:lstStyle/>
          <a:p>
            <a:r>
              <a:rPr lang="en-GB"/>
              <a:t>\ </a:t>
            </a:r>
            <a:r>
              <a:rPr lang="en-GB" b="1"/>
              <a:t> blz. </a:t>
            </a:r>
            <a:fld id="{38452D37-4515-42F3-B9D8-6FBF413B3C9A}" type="slidenum">
              <a:rPr lang="en-GB" b="1" smtClean="0"/>
              <a:pPr/>
              <a:t>5</a:t>
            </a:fld>
            <a:endParaRPr lang="en-GB" b="1"/>
          </a:p>
        </p:txBody>
      </p:sp>
    </p:spTree>
    <p:extLst>
      <p:ext uri="{BB962C8B-B14F-4D97-AF65-F5344CB8AC3E}">
        <p14:creationId xmlns:p14="http://schemas.microsoft.com/office/powerpoint/2010/main" val="2645561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endParaRPr lang="nl-BE" dirty="0"/>
          </a:p>
        </p:txBody>
      </p:sp>
      <p:sp>
        <p:nvSpPr>
          <p:cNvPr id="4" name="Date Placeholder 3"/>
          <p:cNvSpPr>
            <a:spLocks noGrp="1"/>
          </p:cNvSpPr>
          <p:nvPr>
            <p:ph type="dt" idx="10"/>
          </p:nvPr>
        </p:nvSpPr>
        <p:spPr/>
        <p:txBody>
          <a:bodyPr/>
          <a:lstStyle/>
          <a:p>
            <a:fld id="{D8873132-C5DB-4446-94E5-5B190893A6E5}" type="datetime3">
              <a:rPr lang="nl-BE" smtClean="0"/>
              <a:pPr/>
              <a:t>4.03.20</a:t>
            </a:fld>
            <a:endParaRPr lang="en-GB"/>
          </a:p>
        </p:txBody>
      </p:sp>
      <p:sp>
        <p:nvSpPr>
          <p:cNvPr id="5" name="Footer Placeholder 4"/>
          <p:cNvSpPr>
            <a:spLocks noGrp="1"/>
          </p:cNvSpPr>
          <p:nvPr>
            <p:ph type="ftr" sz="quarter" idx="11"/>
          </p:nvPr>
        </p:nvSpPr>
        <p:spPr/>
        <p:txBody>
          <a:bodyPr/>
          <a:lstStyle/>
          <a:p>
            <a:r>
              <a:rPr lang="en-GB"/>
              <a:t>Kies 'Beeld &gt; Koptekst en voettekst' om de voettekst in te voegen</a:t>
            </a:r>
          </a:p>
        </p:txBody>
      </p:sp>
      <p:sp>
        <p:nvSpPr>
          <p:cNvPr id="6" name="Slide Number Placeholder 5"/>
          <p:cNvSpPr>
            <a:spLocks noGrp="1"/>
          </p:cNvSpPr>
          <p:nvPr>
            <p:ph type="sldNum" sz="quarter" idx="12"/>
          </p:nvPr>
        </p:nvSpPr>
        <p:spPr/>
        <p:txBody>
          <a:bodyPr/>
          <a:lstStyle/>
          <a:p>
            <a:r>
              <a:rPr lang="en-GB"/>
              <a:t>\ </a:t>
            </a:r>
            <a:r>
              <a:rPr lang="en-GB" b="1"/>
              <a:t> blz. </a:t>
            </a:r>
            <a:fld id="{38452D37-4515-42F3-B9D8-6FBF413B3C9A}" type="slidenum">
              <a:rPr lang="en-GB" b="1" smtClean="0"/>
              <a:pPr/>
              <a:t>6</a:t>
            </a:fld>
            <a:endParaRPr lang="en-GB" b="1"/>
          </a:p>
        </p:txBody>
      </p:sp>
    </p:spTree>
    <p:extLst>
      <p:ext uri="{BB962C8B-B14F-4D97-AF65-F5344CB8AC3E}">
        <p14:creationId xmlns:p14="http://schemas.microsoft.com/office/powerpoint/2010/main" val="328181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endParaRPr lang="nl-BE" dirty="0"/>
          </a:p>
        </p:txBody>
      </p:sp>
      <p:sp>
        <p:nvSpPr>
          <p:cNvPr id="4" name="Date Placeholder 3"/>
          <p:cNvSpPr>
            <a:spLocks noGrp="1"/>
          </p:cNvSpPr>
          <p:nvPr>
            <p:ph type="dt" idx="10"/>
          </p:nvPr>
        </p:nvSpPr>
        <p:spPr/>
        <p:txBody>
          <a:bodyPr/>
          <a:lstStyle/>
          <a:p>
            <a:fld id="{D8873132-C5DB-4446-94E5-5B190893A6E5}" type="datetime3">
              <a:rPr lang="nl-BE" smtClean="0"/>
              <a:pPr/>
              <a:t>4.03.20</a:t>
            </a:fld>
            <a:endParaRPr lang="en-GB"/>
          </a:p>
        </p:txBody>
      </p:sp>
      <p:sp>
        <p:nvSpPr>
          <p:cNvPr id="5" name="Footer Placeholder 4"/>
          <p:cNvSpPr>
            <a:spLocks noGrp="1"/>
          </p:cNvSpPr>
          <p:nvPr>
            <p:ph type="ftr" sz="quarter" idx="11"/>
          </p:nvPr>
        </p:nvSpPr>
        <p:spPr/>
        <p:txBody>
          <a:bodyPr/>
          <a:lstStyle/>
          <a:p>
            <a:r>
              <a:rPr lang="en-GB"/>
              <a:t>Kies 'Beeld &gt; Koptekst en voettekst' om de voettekst in te voegen</a:t>
            </a:r>
          </a:p>
        </p:txBody>
      </p:sp>
      <p:sp>
        <p:nvSpPr>
          <p:cNvPr id="6" name="Slide Number Placeholder 5"/>
          <p:cNvSpPr>
            <a:spLocks noGrp="1"/>
          </p:cNvSpPr>
          <p:nvPr>
            <p:ph type="sldNum" sz="quarter" idx="12"/>
          </p:nvPr>
        </p:nvSpPr>
        <p:spPr/>
        <p:txBody>
          <a:bodyPr/>
          <a:lstStyle/>
          <a:p>
            <a:r>
              <a:rPr lang="en-GB"/>
              <a:t>\ </a:t>
            </a:r>
            <a:r>
              <a:rPr lang="en-GB" b="1"/>
              <a:t> blz. </a:t>
            </a:r>
            <a:fld id="{38452D37-4515-42F3-B9D8-6FBF413B3C9A}" type="slidenum">
              <a:rPr lang="en-GB" b="1" smtClean="0"/>
              <a:pPr/>
              <a:t>8</a:t>
            </a:fld>
            <a:endParaRPr lang="en-GB" b="1"/>
          </a:p>
        </p:txBody>
      </p:sp>
    </p:spTree>
    <p:extLst>
      <p:ext uri="{BB962C8B-B14F-4D97-AF65-F5344CB8AC3E}">
        <p14:creationId xmlns:p14="http://schemas.microsoft.com/office/powerpoint/2010/main" val="2867600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pic>
        <p:nvPicPr>
          <p:cNvPr id="8" name="Afbeelding 7"/>
          <p:cNvPicPr>
            <a:picLocks noChangeAspect="1"/>
          </p:cNvPicPr>
          <p:nvPr userDrawn="1"/>
        </p:nvPicPr>
        <p:blipFill rotWithShape="1">
          <a:blip r:embed="rId2" cstate="print">
            <a:extLst>
              <a:ext uri="{28A0092B-C50C-407E-A947-70E740481C1C}">
                <a14:useLocalDpi xmlns:a14="http://schemas.microsoft.com/office/drawing/2010/main" val="0"/>
              </a:ext>
            </a:extLst>
          </a:blip>
          <a:srcRect r="29153"/>
          <a:stretch/>
        </p:blipFill>
        <p:spPr>
          <a:xfrm>
            <a:off x="2202991" y="281086"/>
            <a:ext cx="6656817" cy="6264000"/>
          </a:xfrm>
          <a:prstGeom prst="rect">
            <a:avLst/>
          </a:prstGeom>
        </p:spPr>
      </p:pic>
      <p:grpSp>
        <p:nvGrpSpPr>
          <p:cNvPr id="14" name="Groeperen 15"/>
          <p:cNvGrpSpPr/>
          <p:nvPr userDrawn="1"/>
        </p:nvGrpSpPr>
        <p:grpSpPr>
          <a:xfrm>
            <a:off x="310393" y="288000"/>
            <a:ext cx="5487544" cy="6265475"/>
            <a:chOff x="288001" y="288000"/>
            <a:chExt cx="6033505" cy="6265475"/>
          </a:xfrm>
          <a:solidFill>
            <a:srgbClr val="D96422"/>
          </a:solidFill>
        </p:grpSpPr>
        <p:sp>
          <p:nvSpPr>
            <p:cNvPr id="15" name="Rechthoek 14"/>
            <p:cNvSpPr>
              <a:spLocks/>
            </p:cNvSpPr>
            <p:nvPr/>
          </p:nvSpPr>
          <p:spPr>
            <a:xfrm>
              <a:off x="288001" y="288000"/>
              <a:ext cx="4248000"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7" name="Rechthoekige driehoek 16"/>
            <p:cNvSpPr/>
            <p:nvPr/>
          </p:nvSpPr>
          <p:spPr>
            <a:xfrm>
              <a:off x="4536000"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996091" y="2269511"/>
            <a:ext cx="3408159" cy="2287150"/>
          </a:xfrm>
        </p:spPr>
        <p:txBody>
          <a:bodyPr wrap="square" anchor="t" anchorCtr="0">
            <a:noAutofit/>
          </a:bodyPr>
          <a:lstStyle>
            <a:lvl1pPr algn="l">
              <a:lnSpc>
                <a:spcPts val="4800"/>
              </a:lnSpc>
              <a:defRPr sz="48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014984" y="4334256"/>
            <a:ext cx="3783519" cy="1112387"/>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4" name="Tekstvak 3"/>
          <p:cNvSpPr txBox="1"/>
          <p:nvPr userDrawn="1"/>
        </p:nvSpPr>
        <p:spPr>
          <a:xfrm>
            <a:off x="480280" y="5585918"/>
            <a:ext cx="2848386" cy="477054"/>
          </a:xfrm>
          <a:prstGeom prst="rect">
            <a:avLst/>
          </a:prstGeom>
          <a:noFill/>
        </p:spPr>
        <p:txBody>
          <a:bodyPr wrap="square" rtlCol="0">
            <a:spAutoFit/>
          </a:bodyPr>
          <a:lstStyle/>
          <a:p>
            <a:pPr>
              <a:lnSpc>
                <a:spcPts val="1500"/>
              </a:lnSpc>
            </a:pPr>
            <a:r>
              <a:rPr lang="nl-BE" sz="1500" dirty="0">
                <a:solidFill>
                  <a:schemeClr val="bg1"/>
                </a:solidFill>
                <a:latin typeface="FlandersArtSans-Regular" panose="00000500000000000000" pitchFamily="2" charset="0"/>
              </a:rPr>
              <a:t>DEPARTEMENT</a:t>
            </a:r>
          </a:p>
          <a:p>
            <a:pPr>
              <a:lnSpc>
                <a:spcPts val="1500"/>
              </a:lnSpc>
            </a:pPr>
            <a:r>
              <a:rPr lang="nl-BE" sz="1500" dirty="0">
                <a:solidFill>
                  <a:schemeClr val="bg1"/>
                </a:solidFill>
                <a:latin typeface="FlandersArtSans-Medium" panose="00000600000000000000" pitchFamily="2" charset="0"/>
              </a:rPr>
              <a:t>LEEFMILIEU,</a:t>
            </a:r>
            <a:r>
              <a:rPr lang="nl-BE" sz="1500" baseline="0" dirty="0">
                <a:solidFill>
                  <a:schemeClr val="bg1"/>
                </a:solidFill>
                <a:latin typeface="FlandersArtSans-Medium" panose="00000600000000000000" pitchFamily="2" charset="0"/>
              </a:rPr>
              <a:t> NATUUR &amp; ENERGIE</a:t>
            </a:r>
            <a:endParaRPr lang="nl-BE" sz="1500" dirty="0">
              <a:solidFill>
                <a:schemeClr val="bg1"/>
              </a:solidFill>
              <a:latin typeface="FlandersArtSans-Medium" panose="00000600000000000000" pitchFamily="2" charset="0"/>
            </a:endParaRPr>
          </a:p>
        </p:txBody>
      </p:sp>
      <p:sp>
        <p:nvSpPr>
          <p:cNvPr id="13" name="Tekstvak 12"/>
          <p:cNvSpPr txBox="1"/>
          <p:nvPr userDrawn="1"/>
        </p:nvSpPr>
        <p:spPr>
          <a:xfrm>
            <a:off x="3494210" y="5580658"/>
            <a:ext cx="2299624" cy="477054"/>
          </a:xfrm>
          <a:prstGeom prst="rect">
            <a:avLst/>
          </a:prstGeom>
          <a:noFill/>
        </p:spPr>
        <p:txBody>
          <a:bodyPr wrap="square" rtlCol="0">
            <a:spAutoFit/>
          </a:bodyPr>
          <a:lstStyle/>
          <a:p>
            <a:pPr>
              <a:lnSpc>
                <a:spcPts val="1500"/>
              </a:lnSpc>
            </a:pPr>
            <a:r>
              <a:rPr lang="nl-BE" sz="1500" dirty="0">
                <a:solidFill>
                  <a:schemeClr val="bg1"/>
                </a:solidFill>
                <a:latin typeface="FlandersArtSans-Regular" panose="00000500000000000000" pitchFamily="2" charset="0"/>
              </a:rPr>
              <a:t>DEPARTEMENT</a:t>
            </a:r>
          </a:p>
          <a:p>
            <a:pPr>
              <a:lnSpc>
                <a:spcPts val="1500"/>
              </a:lnSpc>
            </a:pPr>
            <a:r>
              <a:rPr lang="nl-BE" sz="1500" dirty="0">
                <a:solidFill>
                  <a:schemeClr val="bg1"/>
                </a:solidFill>
                <a:latin typeface="FlandersArtSans-Medium" panose="00000600000000000000" pitchFamily="2" charset="0"/>
              </a:rPr>
              <a:t>RUIMTE</a:t>
            </a:r>
            <a:r>
              <a:rPr lang="nl-BE" sz="1500" baseline="0" dirty="0">
                <a:solidFill>
                  <a:schemeClr val="bg1"/>
                </a:solidFill>
                <a:latin typeface="FlandersArtSans-Medium" panose="00000600000000000000" pitchFamily="2" charset="0"/>
              </a:rPr>
              <a:t> VLAANDEREN</a:t>
            </a:r>
            <a:endParaRPr lang="nl-BE" sz="1500" dirty="0">
              <a:solidFill>
                <a:schemeClr val="bg1"/>
              </a:solidFill>
              <a:latin typeface="FlandersArtSans-Medium" panose="00000600000000000000" pitchFamily="2" charset="0"/>
            </a:endParaRPr>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1058" y="640020"/>
            <a:ext cx="1848750" cy="720000"/>
          </a:xfrm>
          <a:prstGeom prst="rect">
            <a:avLst/>
          </a:prstGeom>
        </p:spPr>
      </p:pic>
    </p:spTree>
    <p:extLst>
      <p:ext uri="{BB962C8B-B14F-4D97-AF65-F5344CB8AC3E}">
        <p14:creationId xmlns:p14="http://schemas.microsoft.com/office/powerpoint/2010/main" val="437702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ussen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a:solidFill>
                  <a:srgbClr val="D9642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solidFill>
                  <a:srgbClr val="D9642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rgbClr val="D96422"/>
                </a:solidFill>
                <a:latin typeface="FlandersArtSans-Regular" panose="00000500000000000000" pitchFamily="2" charset="0"/>
              </a:defRPr>
            </a:lvl1pPr>
          </a:lstStyle>
          <a:p>
            <a:pPr lvl="0"/>
            <a:r>
              <a:rPr lang="nl-NL" dirty="0"/>
              <a:t>KLIK OM DE MODELSTIJLEN TE BEWERKEN</a:t>
            </a:r>
          </a:p>
        </p:txBody>
      </p:sp>
    </p:spTree>
    <p:extLst>
      <p:ext uri="{BB962C8B-B14F-4D97-AF65-F5344CB8AC3E}">
        <p14:creationId xmlns:p14="http://schemas.microsoft.com/office/powerpoint/2010/main" val="234015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4/03/2020</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title"/>
          </p:nvPr>
        </p:nvSpPr>
        <p:spPr>
          <a:xfrm>
            <a:off x="1235618" y="574854"/>
            <a:ext cx="7416000" cy="1116000"/>
          </a:xfrm>
        </p:spPr>
        <p:txBody>
          <a:bodyPr anchor="t" anchorCtr="0"/>
          <a:lstStyle>
            <a:lvl1pPr>
              <a:defRPr>
                <a:solidFill>
                  <a:srgbClr val="D96422"/>
                </a:solidFill>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p:nvPr>
        </p:nvSpPr>
        <p:spPr>
          <a:xfrm>
            <a:off x="1235618" y="1690924"/>
            <a:ext cx="7416000" cy="3672000"/>
          </a:xfrm>
        </p:spPr>
        <p:txBody>
          <a:bodyPr bIns="0"/>
          <a:lstStyle>
            <a:lvl1pPr marL="0" indent="0">
              <a:lnSpc>
                <a:spcPct val="90000"/>
              </a:lnSpc>
              <a:buFontTx/>
              <a:buBlip>
                <a:blip r:embed="rId2"/>
              </a:buBlip>
              <a:defRPr sz="2200">
                <a:solidFill>
                  <a:srgbClr val="6D8B2B"/>
                </a:solidFill>
                <a:latin typeface="FlandersArtSans-Regular" panose="00000500000000000000" pitchFamily="2" charset="0"/>
              </a:defRPr>
            </a:lvl1pPr>
            <a:lvl2pPr>
              <a:lnSpc>
                <a:spcPct val="90000"/>
              </a:lnSpc>
              <a:buSzPct val="75000"/>
              <a:buFontTx/>
              <a:buBlip>
                <a:blip r:embed="rId3"/>
              </a:buBlip>
              <a:defRPr sz="2200">
                <a:solidFill>
                  <a:srgbClr val="6D8B2B"/>
                </a:solidFill>
                <a:latin typeface="FlandersArtSans-Regular" panose="00000500000000000000" pitchFamily="2" charset="0"/>
              </a:defRPr>
            </a:lvl2pPr>
            <a:lvl3pPr>
              <a:lnSpc>
                <a:spcPct val="90000"/>
              </a:lnSpc>
              <a:buSzPct val="85000"/>
              <a:defRPr>
                <a:solidFill>
                  <a:srgbClr val="6D8B2B"/>
                </a:solidFill>
                <a:latin typeface="FlandersArtSans-Regular" panose="00000500000000000000" pitchFamily="2" charset="0"/>
              </a:defRPr>
            </a:lvl3pPr>
            <a:lvl4pPr>
              <a:lnSpc>
                <a:spcPct val="90000"/>
              </a:lnSpc>
              <a:defRPr>
                <a:solidFill>
                  <a:srgbClr val="6D8B2B"/>
                </a:solidFill>
                <a:latin typeface="FlandersArtSans-Regular" panose="00000500000000000000" pitchFamily="2" charset="0"/>
              </a:defRPr>
            </a:lvl4pPr>
            <a:lvl5pPr>
              <a:lnSpc>
                <a:spcPct val="90000"/>
              </a:lnSpc>
              <a:defRPr>
                <a:solidFill>
                  <a:srgbClr val="6D8B2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255793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35618" y="574854"/>
            <a:ext cx="7416000" cy="1116000"/>
          </a:xfrm>
        </p:spPr>
        <p:txBody>
          <a:bodyPr anchor="t" anchorCtr="0"/>
          <a:lstStyle>
            <a:lvl1pPr>
              <a:defRPr b="0" i="0">
                <a:solidFill>
                  <a:srgbClr val="D9642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Tijdelijke aanduiding voor inhoud 2"/>
          <p:cNvSpPr>
            <a:spLocks noGrp="1"/>
          </p:cNvSpPr>
          <p:nvPr>
            <p:ph idx="1"/>
          </p:nvPr>
        </p:nvSpPr>
        <p:spPr>
          <a:xfrm>
            <a:off x="5259764" y="1683723"/>
            <a:ext cx="3391854" cy="4233997"/>
          </a:xfrm>
        </p:spPr>
        <p:txBody>
          <a:bodyPr bIns="0"/>
          <a:lstStyle>
            <a:lvl1pPr>
              <a:spcBef>
                <a:spcPts val="300"/>
              </a:spcBef>
              <a:defRPr sz="2000">
                <a:solidFill>
                  <a:srgbClr val="6D8B2B"/>
                </a:solidFill>
              </a:defRPr>
            </a:lvl1pPr>
            <a:lvl2pPr>
              <a:spcBef>
                <a:spcPts val="300"/>
              </a:spcBef>
              <a:defRPr sz="2000">
                <a:solidFill>
                  <a:srgbClr val="6D8B2B"/>
                </a:solidFill>
              </a:defRPr>
            </a:lvl2pPr>
            <a:lvl3pPr>
              <a:spcBef>
                <a:spcPts val="300"/>
              </a:spcBef>
              <a:defRPr sz="1600">
                <a:solidFill>
                  <a:srgbClr val="6D8B2B"/>
                </a:solidFill>
              </a:defRPr>
            </a:lvl3pPr>
            <a:lvl4pPr>
              <a:spcBef>
                <a:spcPts val="300"/>
              </a:spcBef>
              <a:defRPr sz="1600">
                <a:solidFill>
                  <a:srgbClr val="6D8B2B"/>
                </a:solidFill>
              </a:defRPr>
            </a:lvl4pPr>
            <a:lvl5pPr>
              <a:spcBef>
                <a:spcPts val="300"/>
              </a:spcBef>
              <a:defRPr sz="1600">
                <a:solidFill>
                  <a:srgbClr val="6D8B2B"/>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4/03/2020</a:t>
            </a:fld>
            <a:r>
              <a:rPr lang="nl-BE"/>
              <a:t> </a:t>
            </a:r>
            <a:r>
              <a:rPr lang="nl-BE" b="1"/>
              <a:t>│</a:t>
            </a:r>
            <a:fld id="{B263F6C6-2226-4286-8995-C42CB1E7C290}" type="slidenum">
              <a:rPr lang="nl-BE" smtClean="0"/>
              <a:pPr/>
              <a:t>‹nr.›</a:t>
            </a:fld>
            <a:endParaRPr lang="nl-BE" dirty="0"/>
          </a:p>
        </p:txBody>
      </p:sp>
      <p:sp>
        <p:nvSpPr>
          <p:cNvPr id="5" name="Tijdelijke aanduiding voor afbeelding 4"/>
          <p:cNvSpPr>
            <a:spLocks noGrp="1"/>
          </p:cNvSpPr>
          <p:nvPr>
            <p:ph type="pic" sz="quarter" idx="13"/>
          </p:nvPr>
        </p:nvSpPr>
        <p:spPr>
          <a:xfrm>
            <a:off x="1233846" y="1683723"/>
            <a:ext cx="3708000" cy="4233997"/>
          </a:xfrm>
        </p:spPr>
        <p:txBody>
          <a:bodyPr anchor="ctr"/>
          <a:lstStyle>
            <a:lvl1pPr algn="ctr">
              <a:buNone/>
              <a:defRPr>
                <a:solidFill>
                  <a:srgbClr val="6D8B2B"/>
                </a:solidFill>
              </a:defRPr>
            </a:lvl1pPr>
          </a:lstStyle>
          <a:p>
            <a:r>
              <a:rPr lang="nl-NL" dirty="0"/>
              <a:t>Klik op het pictogram als u een afbeelding wilt toevoegen</a:t>
            </a:r>
            <a:endParaRPr lang="nl-BE" dirty="0"/>
          </a:p>
        </p:txBody>
      </p:sp>
    </p:spTree>
    <p:extLst>
      <p:ext uri="{BB962C8B-B14F-4D97-AF65-F5344CB8AC3E}">
        <p14:creationId xmlns:p14="http://schemas.microsoft.com/office/powerpoint/2010/main" val="467600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35618" y="574854"/>
            <a:ext cx="7416000" cy="1116000"/>
          </a:xfrm>
        </p:spPr>
        <p:txBody>
          <a:bodyPr anchor="t" anchorCtr="0"/>
          <a:lstStyle>
            <a:lvl1pPr>
              <a:defRPr b="0" i="0">
                <a:solidFill>
                  <a:srgbClr val="D9642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Tijdelijke aanduiding voor inhoud 2"/>
          <p:cNvSpPr>
            <a:spLocks noGrp="1"/>
          </p:cNvSpPr>
          <p:nvPr>
            <p:ph sz="half" idx="1"/>
          </p:nvPr>
        </p:nvSpPr>
        <p:spPr>
          <a:xfrm>
            <a:off x="1235618" y="1683723"/>
            <a:ext cx="3708000" cy="4233997"/>
          </a:xfrm>
        </p:spPr>
        <p:txBody>
          <a:bodyPr bIns="0"/>
          <a:lstStyle>
            <a:lvl1pPr>
              <a:spcBef>
                <a:spcPts val="300"/>
              </a:spcBef>
              <a:defRPr sz="2000">
                <a:solidFill>
                  <a:srgbClr val="6D8B2B"/>
                </a:solidFill>
                <a:latin typeface="FlandersArtSans-Bold" panose="00000800000000000000" pitchFamily="2" charset="0"/>
              </a:defRPr>
            </a:lvl1pPr>
            <a:lvl2pPr>
              <a:spcBef>
                <a:spcPts val="300"/>
              </a:spcBef>
              <a:defRPr sz="2000">
                <a:solidFill>
                  <a:srgbClr val="6D8B2B"/>
                </a:solidFill>
                <a:latin typeface="FlandersArtSans-Regular" panose="00000500000000000000" pitchFamily="2" charset="0"/>
              </a:defRPr>
            </a:lvl2pPr>
            <a:lvl3pPr>
              <a:spcBef>
                <a:spcPts val="300"/>
              </a:spcBef>
              <a:defRPr sz="1800">
                <a:solidFill>
                  <a:srgbClr val="9B9B9B"/>
                </a:solidFill>
                <a:latin typeface="FlandersArtSans-Regular" panose="00000500000000000000" pitchFamily="2" charset="0"/>
              </a:defRPr>
            </a:lvl3pPr>
            <a:lvl4pPr>
              <a:spcBef>
                <a:spcPts val="300"/>
              </a:spcBef>
              <a:defRPr sz="1800">
                <a:solidFill>
                  <a:srgbClr val="9B9B9B"/>
                </a:solidFill>
                <a:latin typeface="FlandersArtSans-Regular" panose="00000500000000000000" pitchFamily="2" charset="0"/>
              </a:defRPr>
            </a:lvl4pPr>
            <a:lvl5pPr>
              <a:spcBef>
                <a:spcPts val="300"/>
              </a:spcBef>
              <a:defRPr sz="1800">
                <a:solidFill>
                  <a:srgbClr val="9B9B9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4/03/2020</a:t>
            </a:fld>
            <a:r>
              <a:rPr lang="nl-BE"/>
              <a:t> </a:t>
            </a:r>
            <a:r>
              <a:rPr lang="nl-BE" b="1"/>
              <a:t>│</a:t>
            </a:r>
            <a:fld id="{B263F6C6-2226-4286-8995-C42CB1E7C290}" type="slidenum">
              <a:rPr lang="nl-BE" smtClean="0"/>
              <a:pPr/>
              <a:t>‹nr.›</a:t>
            </a:fld>
            <a:endParaRPr lang="nl-BE" dirty="0"/>
          </a:p>
        </p:txBody>
      </p:sp>
      <p:sp>
        <p:nvSpPr>
          <p:cNvPr id="10" name="Tijdelijke aanduiding voor inhoud 3"/>
          <p:cNvSpPr>
            <a:spLocks noGrp="1"/>
          </p:cNvSpPr>
          <p:nvPr>
            <p:ph sz="half" idx="13"/>
          </p:nvPr>
        </p:nvSpPr>
        <p:spPr>
          <a:xfrm>
            <a:off x="4979618" y="1683723"/>
            <a:ext cx="3672000" cy="4233997"/>
          </a:xfrm>
        </p:spPr>
        <p:txBody>
          <a:bodyPr bIns="0"/>
          <a:lstStyle>
            <a:lvl1pPr>
              <a:defRPr sz="2000">
                <a:solidFill>
                  <a:srgbClr val="6D8B2B"/>
                </a:solidFill>
                <a:latin typeface="FlandersArtSans-Bold" panose="00000800000000000000" pitchFamily="2" charset="0"/>
              </a:defRPr>
            </a:lvl1pPr>
            <a:lvl2pPr>
              <a:spcBef>
                <a:spcPts val="300"/>
              </a:spcBef>
              <a:defRPr sz="2000">
                <a:solidFill>
                  <a:srgbClr val="6D8B2B"/>
                </a:solidFill>
                <a:latin typeface="FlandersArtSans-Regular" panose="00000500000000000000" pitchFamily="2" charset="0"/>
              </a:defRPr>
            </a:lvl2pPr>
            <a:lvl3pPr>
              <a:spcBef>
                <a:spcPts val="300"/>
              </a:spcBef>
              <a:defRPr sz="1800">
                <a:solidFill>
                  <a:srgbClr val="9B9B9B"/>
                </a:solidFill>
                <a:latin typeface="FlandersArtSans-Regular" panose="00000500000000000000" pitchFamily="2" charset="0"/>
              </a:defRPr>
            </a:lvl3pPr>
            <a:lvl4pPr>
              <a:spcBef>
                <a:spcPts val="300"/>
              </a:spcBef>
              <a:defRPr sz="1800">
                <a:solidFill>
                  <a:srgbClr val="9B9B9B"/>
                </a:solidFill>
                <a:latin typeface="FlandersArtSans-Regular" panose="00000500000000000000" pitchFamily="2" charset="0"/>
              </a:defRPr>
            </a:lvl4pPr>
            <a:lvl5pPr>
              <a:spcBef>
                <a:spcPts val="300"/>
              </a:spcBef>
              <a:defRPr sz="1800">
                <a:solidFill>
                  <a:srgbClr val="9B9B9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99077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10" name="Afbeelding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49"/>
          <a:stretch/>
        </p:blipFill>
        <p:spPr>
          <a:xfrm>
            <a:off x="2152515" y="294914"/>
            <a:ext cx="6707294" cy="6266950"/>
          </a:xfrm>
          <a:prstGeom prst="rect">
            <a:avLst/>
          </a:prstGeom>
        </p:spPr>
      </p:pic>
      <p:grpSp>
        <p:nvGrpSpPr>
          <p:cNvPr id="14" name="Groeperen 15"/>
          <p:cNvGrpSpPr/>
          <p:nvPr userDrawn="1"/>
        </p:nvGrpSpPr>
        <p:grpSpPr>
          <a:xfrm>
            <a:off x="268448" y="294914"/>
            <a:ext cx="5533775" cy="6265475"/>
            <a:chOff x="558818" y="288000"/>
            <a:chExt cx="5762688" cy="6265475"/>
          </a:xfrm>
          <a:solidFill>
            <a:srgbClr val="D96422"/>
          </a:solidFill>
        </p:grpSpPr>
        <p:sp>
          <p:nvSpPr>
            <p:cNvPr id="15" name="Rechthoek 14"/>
            <p:cNvSpPr>
              <a:spLocks/>
            </p:cNvSpPr>
            <p:nvPr/>
          </p:nvSpPr>
          <p:spPr>
            <a:xfrm>
              <a:off x="558818" y="288000"/>
              <a:ext cx="3977183"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7" name="Rechthoekige driehoek 16"/>
            <p:cNvSpPr/>
            <p:nvPr/>
          </p:nvSpPr>
          <p:spPr>
            <a:xfrm>
              <a:off x="4536000"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18" name="Titel 1"/>
          <p:cNvSpPr>
            <a:spLocks noGrp="1"/>
          </p:cNvSpPr>
          <p:nvPr>
            <p:ph type="ctrTitle"/>
          </p:nvPr>
        </p:nvSpPr>
        <p:spPr>
          <a:xfrm>
            <a:off x="851161" y="2112953"/>
            <a:ext cx="4123872" cy="2287150"/>
          </a:xfrm>
        </p:spPr>
        <p:txBody>
          <a:bodyPr wrap="square" anchor="t" anchorCtr="0">
            <a:noAutofit/>
          </a:bodyPr>
          <a:lstStyle>
            <a:lvl1pPr algn="l">
              <a:lnSpc>
                <a:spcPts val="4800"/>
              </a:lnSpc>
              <a:defRPr sz="48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19" name="Ondertitel 2"/>
          <p:cNvSpPr>
            <a:spLocks noGrp="1"/>
          </p:cNvSpPr>
          <p:nvPr>
            <p:ph type="subTitle" idx="1"/>
          </p:nvPr>
        </p:nvSpPr>
        <p:spPr>
          <a:xfrm>
            <a:off x="855593" y="4317478"/>
            <a:ext cx="3886097" cy="1112387"/>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8363" y="662647"/>
            <a:ext cx="1826005" cy="711142"/>
          </a:xfrm>
          <a:prstGeom prst="rect">
            <a:avLst/>
          </a:prstGeom>
        </p:spPr>
      </p:pic>
    </p:spTree>
    <p:extLst>
      <p:ext uri="{BB962C8B-B14F-4D97-AF65-F5344CB8AC3E}">
        <p14:creationId xmlns:p14="http://schemas.microsoft.com/office/powerpoint/2010/main" val="37945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val="0"/>
              </a:ext>
            </a:extLst>
          </a:blip>
          <a:srcRect r="12566"/>
          <a:stretch/>
        </p:blipFill>
        <p:spPr>
          <a:xfrm>
            <a:off x="318782" y="304777"/>
            <a:ext cx="8498047" cy="6264001"/>
          </a:xfrm>
          <a:prstGeom prst="rect">
            <a:avLst/>
          </a:prstGeom>
        </p:spPr>
      </p:pic>
      <p:sp>
        <p:nvSpPr>
          <p:cNvPr id="4" name="Tekstvak 3"/>
          <p:cNvSpPr txBox="1"/>
          <p:nvPr userDrawn="1"/>
        </p:nvSpPr>
        <p:spPr>
          <a:xfrm>
            <a:off x="480280" y="5585918"/>
            <a:ext cx="2848386" cy="477054"/>
          </a:xfrm>
          <a:prstGeom prst="rect">
            <a:avLst/>
          </a:prstGeom>
          <a:noFill/>
        </p:spPr>
        <p:txBody>
          <a:bodyPr wrap="square" rtlCol="0">
            <a:spAutoFit/>
          </a:bodyPr>
          <a:lstStyle/>
          <a:p>
            <a:pPr>
              <a:lnSpc>
                <a:spcPts val="1500"/>
              </a:lnSpc>
            </a:pPr>
            <a:r>
              <a:rPr lang="nl-BE" sz="1500" dirty="0">
                <a:solidFill>
                  <a:schemeClr val="bg1"/>
                </a:solidFill>
                <a:latin typeface="FlandersArtSans-Regular" panose="00000500000000000000" pitchFamily="2" charset="0"/>
              </a:rPr>
              <a:t>DEPARTEMENT</a:t>
            </a:r>
          </a:p>
          <a:p>
            <a:pPr>
              <a:lnSpc>
                <a:spcPts val="1500"/>
              </a:lnSpc>
            </a:pPr>
            <a:r>
              <a:rPr lang="nl-BE" sz="1500" dirty="0">
                <a:solidFill>
                  <a:schemeClr val="bg1"/>
                </a:solidFill>
                <a:latin typeface="FlandersArtSans-Medium" panose="00000600000000000000" pitchFamily="2" charset="0"/>
              </a:rPr>
              <a:t>LEEFMILIEU,</a:t>
            </a:r>
            <a:r>
              <a:rPr lang="nl-BE" sz="1500" baseline="0" dirty="0">
                <a:solidFill>
                  <a:schemeClr val="bg1"/>
                </a:solidFill>
                <a:latin typeface="FlandersArtSans-Medium" panose="00000600000000000000" pitchFamily="2" charset="0"/>
              </a:rPr>
              <a:t> NATUUR &amp; ENERGIE</a:t>
            </a:r>
            <a:endParaRPr lang="nl-BE" sz="1500" dirty="0">
              <a:solidFill>
                <a:schemeClr val="bg1"/>
              </a:solidFill>
              <a:latin typeface="FlandersArtSans-Medium" panose="00000600000000000000" pitchFamily="2" charset="0"/>
            </a:endParaRPr>
          </a:p>
        </p:txBody>
      </p:sp>
      <p:sp>
        <p:nvSpPr>
          <p:cNvPr id="13" name="Tekstvak 12"/>
          <p:cNvSpPr txBox="1"/>
          <p:nvPr userDrawn="1"/>
        </p:nvSpPr>
        <p:spPr>
          <a:xfrm>
            <a:off x="3494210" y="5580658"/>
            <a:ext cx="2299624" cy="477054"/>
          </a:xfrm>
          <a:prstGeom prst="rect">
            <a:avLst/>
          </a:prstGeom>
          <a:noFill/>
        </p:spPr>
        <p:txBody>
          <a:bodyPr wrap="square" rtlCol="0">
            <a:spAutoFit/>
          </a:bodyPr>
          <a:lstStyle/>
          <a:p>
            <a:pPr>
              <a:lnSpc>
                <a:spcPts val="1500"/>
              </a:lnSpc>
            </a:pPr>
            <a:r>
              <a:rPr lang="nl-BE" sz="1500" dirty="0">
                <a:solidFill>
                  <a:schemeClr val="bg1"/>
                </a:solidFill>
                <a:latin typeface="FlandersArtSans-Regular" panose="00000500000000000000" pitchFamily="2" charset="0"/>
              </a:rPr>
              <a:t>DEPARTEMENT</a:t>
            </a:r>
          </a:p>
          <a:p>
            <a:pPr>
              <a:lnSpc>
                <a:spcPts val="1500"/>
              </a:lnSpc>
            </a:pPr>
            <a:r>
              <a:rPr lang="nl-BE" sz="1500" dirty="0">
                <a:solidFill>
                  <a:schemeClr val="bg1"/>
                </a:solidFill>
                <a:latin typeface="FlandersArtSans-Medium" panose="00000600000000000000" pitchFamily="2" charset="0"/>
              </a:rPr>
              <a:t>RUIMTE</a:t>
            </a:r>
            <a:r>
              <a:rPr lang="nl-BE" sz="1500" baseline="0" dirty="0">
                <a:solidFill>
                  <a:schemeClr val="bg1"/>
                </a:solidFill>
                <a:latin typeface="FlandersArtSans-Medium" panose="00000600000000000000" pitchFamily="2" charset="0"/>
              </a:rPr>
              <a:t> VLAANDEREN</a:t>
            </a:r>
            <a:endParaRPr lang="nl-BE" sz="1500" dirty="0">
              <a:solidFill>
                <a:schemeClr val="bg1"/>
              </a:solidFill>
              <a:latin typeface="FlandersArtSans-Medium" panose="00000600000000000000" pitchFamily="2" charset="0"/>
            </a:endParaRPr>
          </a:p>
        </p:txBody>
      </p:sp>
      <p:sp>
        <p:nvSpPr>
          <p:cNvPr id="12" name="Titel 1"/>
          <p:cNvSpPr>
            <a:spLocks noGrp="1"/>
          </p:cNvSpPr>
          <p:nvPr>
            <p:ph type="ctrTitle"/>
          </p:nvPr>
        </p:nvSpPr>
        <p:spPr>
          <a:xfrm>
            <a:off x="1024128" y="2098491"/>
            <a:ext cx="4123872" cy="2515865"/>
          </a:xfrm>
        </p:spPr>
        <p:txBody>
          <a:bodyPr wrap="square" anchor="t" anchorCtr="0">
            <a:noAutofit/>
          </a:bodyPr>
          <a:lstStyle>
            <a:lvl1pPr algn="l">
              <a:lnSpc>
                <a:spcPts val="4800"/>
              </a:lnSpc>
              <a:defRPr sz="48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16" name="Ondertitel 2"/>
          <p:cNvSpPr>
            <a:spLocks noGrp="1"/>
          </p:cNvSpPr>
          <p:nvPr>
            <p:ph type="subTitle" idx="1"/>
          </p:nvPr>
        </p:nvSpPr>
        <p:spPr>
          <a:xfrm>
            <a:off x="1014984" y="4334256"/>
            <a:ext cx="4134593" cy="1112387"/>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20" name="Afbeelding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113" y="640020"/>
            <a:ext cx="1848750" cy="720000"/>
          </a:xfrm>
          <a:prstGeom prst="rect">
            <a:avLst/>
          </a:prstGeom>
        </p:spPr>
      </p:pic>
    </p:spTree>
    <p:extLst>
      <p:ext uri="{BB962C8B-B14F-4D97-AF65-F5344CB8AC3E}">
        <p14:creationId xmlns:p14="http://schemas.microsoft.com/office/powerpoint/2010/main" val="204550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el en inhoud">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4/03/2020</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title"/>
          </p:nvPr>
        </p:nvSpPr>
        <p:spPr>
          <a:xfrm>
            <a:off x="1235618" y="574854"/>
            <a:ext cx="7416000" cy="1116000"/>
          </a:xfrm>
        </p:spPr>
        <p:txBody>
          <a:bodyPr anchor="t" anchorCtr="0"/>
          <a:lstStyle>
            <a:lvl1pPr>
              <a:defRPr>
                <a:solidFill>
                  <a:srgbClr val="D96422"/>
                </a:solidFill>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p:nvPr>
        </p:nvSpPr>
        <p:spPr>
          <a:xfrm>
            <a:off x="1235618" y="1690924"/>
            <a:ext cx="7416000" cy="3672000"/>
          </a:xfrm>
        </p:spPr>
        <p:txBody>
          <a:bodyPr bIns="0"/>
          <a:lstStyle>
            <a:lvl1pPr marL="0" indent="0">
              <a:lnSpc>
                <a:spcPct val="90000"/>
              </a:lnSpc>
              <a:buFontTx/>
              <a:buBlip>
                <a:blip r:embed="rId2"/>
              </a:buBlip>
              <a:defRPr sz="2200">
                <a:solidFill>
                  <a:srgbClr val="6D8B2B"/>
                </a:solidFill>
                <a:latin typeface="FlandersArtSans-Regular" panose="00000500000000000000" pitchFamily="2" charset="0"/>
              </a:defRPr>
            </a:lvl1pPr>
            <a:lvl2pPr>
              <a:lnSpc>
                <a:spcPct val="90000"/>
              </a:lnSpc>
              <a:buSzPct val="75000"/>
              <a:buFontTx/>
              <a:buBlip>
                <a:blip r:embed="rId3"/>
              </a:buBlip>
              <a:defRPr sz="2200">
                <a:solidFill>
                  <a:srgbClr val="6D8B2B"/>
                </a:solidFill>
                <a:latin typeface="FlandersArtSans-Regular" panose="00000500000000000000" pitchFamily="2" charset="0"/>
              </a:defRPr>
            </a:lvl2pPr>
            <a:lvl3pPr>
              <a:lnSpc>
                <a:spcPct val="90000"/>
              </a:lnSpc>
              <a:buSzPct val="85000"/>
              <a:defRPr>
                <a:solidFill>
                  <a:srgbClr val="6D8B2B"/>
                </a:solidFill>
                <a:latin typeface="FlandersArtSans-Regular" panose="00000500000000000000" pitchFamily="2" charset="0"/>
              </a:defRPr>
            </a:lvl3pPr>
            <a:lvl4pPr>
              <a:lnSpc>
                <a:spcPct val="90000"/>
              </a:lnSpc>
              <a:defRPr>
                <a:solidFill>
                  <a:srgbClr val="6D8B2B"/>
                </a:solidFill>
                <a:latin typeface="FlandersArtSans-Regular" panose="00000500000000000000" pitchFamily="2" charset="0"/>
              </a:defRPr>
            </a:lvl4pPr>
            <a:lvl5pPr>
              <a:lnSpc>
                <a:spcPct val="90000"/>
              </a:lnSpc>
              <a:defRPr>
                <a:solidFill>
                  <a:srgbClr val="6D8B2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03073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endParaRPr lang="nl-BE" dirty="0"/>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Footer Placeholder 3"/>
          <p:cNvSpPr>
            <a:spLocks noGrp="1"/>
          </p:cNvSpPr>
          <p:nvPr>
            <p:ph type="ftr" sz="quarter" idx="10"/>
          </p:nvPr>
        </p:nvSpPr>
        <p:spPr/>
        <p:txBody>
          <a:bodyPr/>
          <a:lstStyle/>
          <a:p>
            <a:r>
              <a:rPr lang="en-GB"/>
              <a:t>Kies 'Beeld &gt; Koptekst en voettekst' om de voettekst in te voegen</a:t>
            </a:r>
            <a:endParaRPr lang="en-GB" dirty="0"/>
          </a:p>
        </p:txBody>
      </p:sp>
    </p:spTree>
    <p:extLst>
      <p:ext uri="{BB962C8B-B14F-4D97-AF65-F5344CB8AC3E}">
        <p14:creationId xmlns:p14="http://schemas.microsoft.com/office/powerpoint/2010/main" val="289185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ssen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a:solidFill>
                  <a:srgbClr val="D9642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solidFill>
                  <a:srgbClr val="D9642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rgbClr val="D96422"/>
                </a:solidFill>
                <a:latin typeface="FlandersArtSans-Regular" panose="00000500000000000000" pitchFamily="2" charset="0"/>
              </a:defRPr>
            </a:lvl1pPr>
          </a:lstStyle>
          <a:p>
            <a:pPr lvl="0"/>
            <a:r>
              <a:rPr lang="nl-NL" dirty="0"/>
              <a:t>KLIK OM DE MODELSTIJLEN TE BEWERKEN</a:t>
            </a:r>
          </a:p>
        </p:txBody>
      </p:sp>
    </p:spTree>
    <p:extLst>
      <p:ext uri="{BB962C8B-B14F-4D97-AF65-F5344CB8AC3E}">
        <p14:creationId xmlns:p14="http://schemas.microsoft.com/office/powerpoint/2010/main" val="189707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4/03/2020</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title"/>
          </p:nvPr>
        </p:nvSpPr>
        <p:spPr>
          <a:xfrm>
            <a:off x="1235618" y="574854"/>
            <a:ext cx="7416000" cy="1116000"/>
          </a:xfrm>
        </p:spPr>
        <p:txBody>
          <a:bodyPr anchor="t" anchorCtr="0"/>
          <a:lstStyle>
            <a:lvl1pPr>
              <a:defRPr>
                <a:solidFill>
                  <a:srgbClr val="D96422"/>
                </a:solidFill>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p:nvPr>
        </p:nvSpPr>
        <p:spPr>
          <a:xfrm>
            <a:off x="1235618" y="1690924"/>
            <a:ext cx="7416000" cy="3672000"/>
          </a:xfrm>
        </p:spPr>
        <p:txBody>
          <a:bodyPr bIns="0"/>
          <a:lstStyle>
            <a:lvl1pPr marL="0" indent="0">
              <a:lnSpc>
                <a:spcPct val="90000"/>
              </a:lnSpc>
              <a:buFontTx/>
              <a:buBlip>
                <a:blip r:embed="rId2"/>
              </a:buBlip>
              <a:defRPr sz="2200">
                <a:solidFill>
                  <a:srgbClr val="6D8B2B"/>
                </a:solidFill>
                <a:latin typeface="FlandersArtSans-Regular" panose="00000500000000000000" pitchFamily="2" charset="0"/>
              </a:defRPr>
            </a:lvl1pPr>
            <a:lvl2pPr>
              <a:lnSpc>
                <a:spcPct val="90000"/>
              </a:lnSpc>
              <a:buSzPct val="75000"/>
              <a:buFontTx/>
              <a:buBlip>
                <a:blip r:embed="rId3"/>
              </a:buBlip>
              <a:defRPr sz="2200">
                <a:solidFill>
                  <a:srgbClr val="6D8B2B"/>
                </a:solidFill>
                <a:latin typeface="FlandersArtSans-Regular" panose="00000500000000000000" pitchFamily="2" charset="0"/>
              </a:defRPr>
            </a:lvl2pPr>
            <a:lvl3pPr>
              <a:lnSpc>
                <a:spcPct val="90000"/>
              </a:lnSpc>
              <a:buSzPct val="85000"/>
              <a:defRPr>
                <a:solidFill>
                  <a:srgbClr val="6D8B2B"/>
                </a:solidFill>
                <a:latin typeface="FlandersArtSans-Regular" panose="00000500000000000000" pitchFamily="2" charset="0"/>
              </a:defRPr>
            </a:lvl3pPr>
            <a:lvl4pPr>
              <a:lnSpc>
                <a:spcPct val="90000"/>
              </a:lnSpc>
              <a:defRPr>
                <a:solidFill>
                  <a:srgbClr val="6D8B2B"/>
                </a:solidFill>
                <a:latin typeface="FlandersArtSans-Regular" panose="00000500000000000000" pitchFamily="2" charset="0"/>
              </a:defRPr>
            </a:lvl4pPr>
            <a:lvl5pPr>
              <a:lnSpc>
                <a:spcPct val="90000"/>
              </a:lnSpc>
              <a:defRPr>
                <a:solidFill>
                  <a:srgbClr val="6D8B2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39568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35618" y="574854"/>
            <a:ext cx="7416000" cy="1116000"/>
          </a:xfrm>
        </p:spPr>
        <p:txBody>
          <a:bodyPr anchor="t" anchorCtr="0"/>
          <a:lstStyle>
            <a:lvl1pPr>
              <a:defRPr b="0" i="0">
                <a:solidFill>
                  <a:srgbClr val="D9642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Tijdelijke aanduiding voor inhoud 2"/>
          <p:cNvSpPr>
            <a:spLocks noGrp="1"/>
          </p:cNvSpPr>
          <p:nvPr>
            <p:ph idx="1"/>
          </p:nvPr>
        </p:nvSpPr>
        <p:spPr>
          <a:xfrm>
            <a:off x="5259764" y="1683723"/>
            <a:ext cx="3391854" cy="4233997"/>
          </a:xfrm>
        </p:spPr>
        <p:txBody>
          <a:bodyPr bIns="0"/>
          <a:lstStyle>
            <a:lvl1pPr>
              <a:spcBef>
                <a:spcPts val="300"/>
              </a:spcBef>
              <a:defRPr sz="2000">
                <a:solidFill>
                  <a:srgbClr val="6D8B2B"/>
                </a:solidFill>
              </a:defRPr>
            </a:lvl1pPr>
            <a:lvl2pPr>
              <a:spcBef>
                <a:spcPts val="300"/>
              </a:spcBef>
              <a:defRPr sz="2000">
                <a:solidFill>
                  <a:srgbClr val="6D8B2B"/>
                </a:solidFill>
              </a:defRPr>
            </a:lvl2pPr>
            <a:lvl3pPr>
              <a:spcBef>
                <a:spcPts val="300"/>
              </a:spcBef>
              <a:defRPr sz="1600">
                <a:solidFill>
                  <a:srgbClr val="6D8B2B"/>
                </a:solidFill>
              </a:defRPr>
            </a:lvl3pPr>
            <a:lvl4pPr>
              <a:spcBef>
                <a:spcPts val="300"/>
              </a:spcBef>
              <a:defRPr sz="1600">
                <a:solidFill>
                  <a:srgbClr val="6D8B2B"/>
                </a:solidFill>
              </a:defRPr>
            </a:lvl4pPr>
            <a:lvl5pPr>
              <a:spcBef>
                <a:spcPts val="300"/>
              </a:spcBef>
              <a:defRPr sz="1600">
                <a:solidFill>
                  <a:srgbClr val="6D8B2B"/>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4/03/2020</a:t>
            </a:fld>
            <a:r>
              <a:rPr lang="nl-BE"/>
              <a:t> </a:t>
            </a:r>
            <a:r>
              <a:rPr lang="nl-BE" b="1"/>
              <a:t>│</a:t>
            </a:r>
            <a:fld id="{B263F6C6-2226-4286-8995-C42CB1E7C290}" type="slidenum">
              <a:rPr lang="nl-BE" smtClean="0"/>
              <a:pPr/>
              <a:t>‹nr.›</a:t>
            </a:fld>
            <a:endParaRPr lang="nl-BE" dirty="0"/>
          </a:p>
        </p:txBody>
      </p:sp>
      <p:sp>
        <p:nvSpPr>
          <p:cNvPr id="5" name="Tijdelijke aanduiding voor afbeelding 4"/>
          <p:cNvSpPr>
            <a:spLocks noGrp="1"/>
          </p:cNvSpPr>
          <p:nvPr>
            <p:ph type="pic" sz="quarter" idx="13"/>
          </p:nvPr>
        </p:nvSpPr>
        <p:spPr>
          <a:xfrm>
            <a:off x="1233846" y="1683723"/>
            <a:ext cx="3708000" cy="4233997"/>
          </a:xfrm>
        </p:spPr>
        <p:txBody>
          <a:bodyPr anchor="ctr"/>
          <a:lstStyle>
            <a:lvl1pPr algn="ctr">
              <a:buNone/>
              <a:defRPr>
                <a:solidFill>
                  <a:srgbClr val="6D8B2B"/>
                </a:solidFill>
              </a:defRPr>
            </a:lvl1pPr>
          </a:lstStyle>
          <a:p>
            <a:r>
              <a:rPr lang="nl-NL" dirty="0"/>
              <a:t>Klik op het pictogram als u een afbeelding wilt toevoegen</a:t>
            </a:r>
            <a:endParaRPr lang="nl-BE" dirty="0"/>
          </a:p>
        </p:txBody>
      </p:sp>
    </p:spTree>
    <p:extLst>
      <p:ext uri="{BB962C8B-B14F-4D97-AF65-F5344CB8AC3E}">
        <p14:creationId xmlns:p14="http://schemas.microsoft.com/office/powerpoint/2010/main" val="389444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35618" y="574854"/>
            <a:ext cx="7416000" cy="1116000"/>
          </a:xfrm>
        </p:spPr>
        <p:txBody>
          <a:bodyPr anchor="t" anchorCtr="0"/>
          <a:lstStyle>
            <a:lvl1pPr>
              <a:defRPr b="0" i="0">
                <a:solidFill>
                  <a:srgbClr val="D9642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Tijdelijke aanduiding voor inhoud 2"/>
          <p:cNvSpPr>
            <a:spLocks noGrp="1"/>
          </p:cNvSpPr>
          <p:nvPr>
            <p:ph sz="half" idx="1"/>
          </p:nvPr>
        </p:nvSpPr>
        <p:spPr>
          <a:xfrm>
            <a:off x="1235618" y="1683723"/>
            <a:ext cx="3708000" cy="4233997"/>
          </a:xfrm>
        </p:spPr>
        <p:txBody>
          <a:bodyPr bIns="0"/>
          <a:lstStyle>
            <a:lvl1pPr>
              <a:spcBef>
                <a:spcPts val="300"/>
              </a:spcBef>
              <a:defRPr sz="2000">
                <a:solidFill>
                  <a:srgbClr val="6D8B2B"/>
                </a:solidFill>
                <a:latin typeface="FlandersArtSans-Bold" panose="00000800000000000000" pitchFamily="2" charset="0"/>
              </a:defRPr>
            </a:lvl1pPr>
            <a:lvl2pPr>
              <a:spcBef>
                <a:spcPts val="300"/>
              </a:spcBef>
              <a:defRPr sz="2000">
                <a:solidFill>
                  <a:srgbClr val="6D8B2B"/>
                </a:solidFill>
                <a:latin typeface="FlandersArtSans-Regular" panose="00000500000000000000" pitchFamily="2" charset="0"/>
              </a:defRPr>
            </a:lvl2pPr>
            <a:lvl3pPr>
              <a:spcBef>
                <a:spcPts val="300"/>
              </a:spcBef>
              <a:defRPr sz="1800">
                <a:solidFill>
                  <a:srgbClr val="9B9B9B"/>
                </a:solidFill>
                <a:latin typeface="FlandersArtSans-Regular" panose="00000500000000000000" pitchFamily="2" charset="0"/>
              </a:defRPr>
            </a:lvl3pPr>
            <a:lvl4pPr>
              <a:spcBef>
                <a:spcPts val="300"/>
              </a:spcBef>
              <a:defRPr sz="1800">
                <a:solidFill>
                  <a:srgbClr val="9B9B9B"/>
                </a:solidFill>
                <a:latin typeface="FlandersArtSans-Regular" panose="00000500000000000000" pitchFamily="2" charset="0"/>
              </a:defRPr>
            </a:lvl4pPr>
            <a:lvl5pPr>
              <a:spcBef>
                <a:spcPts val="300"/>
              </a:spcBef>
              <a:defRPr sz="1800">
                <a:solidFill>
                  <a:srgbClr val="9B9B9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4/03/2020</a:t>
            </a:fld>
            <a:r>
              <a:rPr lang="nl-BE"/>
              <a:t> </a:t>
            </a:r>
            <a:r>
              <a:rPr lang="nl-BE" b="1"/>
              <a:t>│</a:t>
            </a:r>
            <a:fld id="{B263F6C6-2226-4286-8995-C42CB1E7C290}" type="slidenum">
              <a:rPr lang="nl-BE" smtClean="0"/>
              <a:pPr/>
              <a:t>‹nr.›</a:t>
            </a:fld>
            <a:endParaRPr lang="nl-BE" dirty="0"/>
          </a:p>
        </p:txBody>
      </p:sp>
      <p:sp>
        <p:nvSpPr>
          <p:cNvPr id="10" name="Tijdelijke aanduiding voor inhoud 3"/>
          <p:cNvSpPr>
            <a:spLocks noGrp="1"/>
          </p:cNvSpPr>
          <p:nvPr>
            <p:ph sz="half" idx="13"/>
          </p:nvPr>
        </p:nvSpPr>
        <p:spPr>
          <a:xfrm>
            <a:off x="4979618" y="1683723"/>
            <a:ext cx="3672000" cy="4233997"/>
          </a:xfrm>
        </p:spPr>
        <p:txBody>
          <a:bodyPr bIns="0"/>
          <a:lstStyle>
            <a:lvl1pPr>
              <a:defRPr sz="2000">
                <a:solidFill>
                  <a:srgbClr val="6D8B2B"/>
                </a:solidFill>
                <a:latin typeface="FlandersArtSans-Bold" panose="00000800000000000000" pitchFamily="2" charset="0"/>
              </a:defRPr>
            </a:lvl1pPr>
            <a:lvl2pPr>
              <a:spcBef>
                <a:spcPts val="300"/>
              </a:spcBef>
              <a:defRPr sz="2000">
                <a:solidFill>
                  <a:srgbClr val="6D8B2B"/>
                </a:solidFill>
                <a:latin typeface="FlandersArtSans-Regular" panose="00000500000000000000" pitchFamily="2" charset="0"/>
              </a:defRPr>
            </a:lvl2pPr>
            <a:lvl3pPr>
              <a:spcBef>
                <a:spcPts val="300"/>
              </a:spcBef>
              <a:defRPr sz="1800">
                <a:solidFill>
                  <a:srgbClr val="9B9B9B"/>
                </a:solidFill>
                <a:latin typeface="FlandersArtSans-Regular" panose="00000500000000000000" pitchFamily="2" charset="0"/>
              </a:defRPr>
            </a:lvl3pPr>
            <a:lvl4pPr>
              <a:spcBef>
                <a:spcPts val="300"/>
              </a:spcBef>
              <a:defRPr sz="1800">
                <a:solidFill>
                  <a:srgbClr val="9B9B9B"/>
                </a:solidFill>
                <a:latin typeface="FlandersArtSans-Regular" panose="00000500000000000000" pitchFamily="2" charset="0"/>
              </a:defRPr>
            </a:lvl4pPr>
            <a:lvl5pPr>
              <a:spcBef>
                <a:spcPts val="300"/>
              </a:spcBef>
              <a:defRPr sz="1800">
                <a:solidFill>
                  <a:srgbClr val="9B9B9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48302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theme" Target="../theme/theme2.xml"/><Relationship Id="rId10"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0.jpeg"/><Relationship Id="rId5" Type="http://schemas.openxmlformats.org/officeDocument/2006/relationships/theme" Target="../theme/theme3.xml"/><Relationship Id="rId10" Type="http://schemas.openxmlformats.org/officeDocument/2006/relationships/image" Target="../media/image4.png"/><Relationship Id="rId4" Type="http://schemas.openxmlformats.org/officeDocument/2006/relationships/slideLayout" Target="../slideLayouts/slideLayout13.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35618" y="58348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rgbClr val="C98D3A"/>
                </a:solidFill>
                <a:latin typeface="FlandersArtSans-Regular" panose="00000500000000000000" pitchFamily="2" charset="0"/>
              </a:defRPr>
            </a:lvl1pPr>
          </a:lstStyle>
          <a:p>
            <a:fld id="{FD6BEBD5-99F3-4C1B-B5AF-C9279F4847C2}" type="datetimeFigureOut">
              <a:rPr lang="nl-BE" smtClean="0"/>
              <a:pPr/>
              <a:t>4/03/2020</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rgbClr val="C98D3A"/>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rgbClr val="C98D3A"/>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35618" y="1699550"/>
            <a:ext cx="74448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707" r:id="rId1"/>
    <p:sldLayoutId id="2147483705" r:id="rId2"/>
    <p:sldLayoutId id="2147483713" r:id="rId3"/>
    <p:sldLayoutId id="2147483719" r:id="rId4"/>
    <p:sldLayoutId id="2147483720" r:id="rId5"/>
  </p:sldLayoutIdLst>
  <p:txStyles>
    <p:titleStyle>
      <a:lvl1pPr algn="l" defTabSz="914400" rtl="0" eaLnBrk="1" latinLnBrk="0" hangingPunct="1">
        <a:lnSpc>
          <a:spcPts val="3800"/>
        </a:lnSpc>
        <a:spcBef>
          <a:spcPct val="0"/>
        </a:spcBef>
        <a:buNone/>
        <a:defRPr sz="3700" kern="1200">
          <a:solidFill>
            <a:srgbClr val="D96422"/>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7"/>
        </a:buBlip>
        <a:tabLst/>
        <a:defRPr sz="2200" kern="1200" spc="0" baseline="0">
          <a:solidFill>
            <a:srgbClr val="6D8B2B"/>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8"/>
        </a:buBlip>
        <a:tabLst/>
        <a:defRPr sz="2200" kern="1200" spc="0" baseline="0">
          <a:solidFill>
            <a:srgbClr val="6D8B2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9"/>
        </a:buBlip>
        <a:tabLst/>
        <a:defRPr sz="2000" kern="1200" spc="0" baseline="0">
          <a:solidFill>
            <a:srgbClr val="9B9B9B"/>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0"/>
        </a:buBlip>
        <a:tabLst/>
        <a:defRPr sz="2000" kern="1200" spc="0" baseline="0">
          <a:solidFill>
            <a:srgbClr val="9B9B9B"/>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7"/>
        </a:buBlip>
        <a:tabLst/>
        <a:defRPr sz="2000" kern="1200" spc="0" baseline="0">
          <a:solidFill>
            <a:srgbClr val="9B9B9B"/>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35618" y="58348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235618" y="1700490"/>
            <a:ext cx="7416000" cy="4251736"/>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rgbClr val="C98D3A"/>
                </a:solidFill>
                <a:latin typeface="FlandersArtSans-Regular" panose="00000500000000000000" pitchFamily="2" charset="0"/>
              </a:defRPr>
            </a:lvl1pPr>
          </a:lstStyle>
          <a:p>
            <a:fld id="{FD6BEBD5-99F3-4C1B-B5AF-C9279F4847C2}" type="datetimeFigureOut">
              <a:rPr lang="nl-BE" smtClean="0"/>
              <a:pPr/>
              <a:t>4/03/2020</a:t>
            </a:fld>
            <a:endParaRPr lang="nl-BE" dirty="0"/>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rgbClr val="C98D3A"/>
                </a:solidFill>
                <a:latin typeface="FlandersArtSans-Regular" panose="00000500000000000000" pitchFamily="2" charset="0"/>
              </a:defRPr>
            </a:lvl1pPr>
          </a:lstStyle>
          <a:p>
            <a:endParaRPr lang="nl-BE" dirty="0"/>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rgbClr val="C98D3A"/>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7" name="Rechthoek 6"/>
          <p:cNvSpPr/>
          <p:nvPr/>
        </p:nvSpPr>
        <p:spPr>
          <a:xfrm>
            <a:off x="1" y="0"/>
            <a:ext cx="288000" cy="6858000"/>
          </a:xfrm>
          <a:prstGeom prst="rect">
            <a:avLst/>
          </a:prstGeom>
          <a:solidFill>
            <a:srgbClr val="D96422"/>
          </a:solidFill>
          <a:ln>
            <a:solidFill>
              <a:srgbClr val="C98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840" y="5921675"/>
            <a:ext cx="1761688" cy="748232"/>
          </a:xfrm>
          <a:prstGeom prst="rect">
            <a:avLst/>
          </a:prstGeom>
        </p:spPr>
      </p:pic>
    </p:spTree>
    <p:extLst>
      <p:ext uri="{BB962C8B-B14F-4D97-AF65-F5344CB8AC3E}">
        <p14:creationId xmlns:p14="http://schemas.microsoft.com/office/powerpoint/2010/main" val="27599625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txStyles>
    <p:titleStyle>
      <a:lvl1pPr algn="l" defTabSz="914400" rtl="0" eaLnBrk="1" latinLnBrk="0" hangingPunct="1">
        <a:lnSpc>
          <a:spcPts val="3800"/>
        </a:lnSpc>
        <a:spcBef>
          <a:spcPts val="0"/>
        </a:spcBef>
        <a:buNone/>
        <a:defRPr sz="3700" b="0" i="0" kern="1200">
          <a:solidFill>
            <a:srgbClr val="D96422"/>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7"/>
        </a:buBlip>
        <a:defRPr sz="2200" kern="1200" spc="0">
          <a:solidFill>
            <a:srgbClr val="D96422"/>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8"/>
        </a:buBlip>
        <a:defRPr sz="2200" kern="1200" spc="0">
          <a:solidFill>
            <a:srgbClr val="6D8B2B"/>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9"/>
        </a:buBlip>
        <a:defRPr sz="2000" kern="1200" spc="0">
          <a:solidFill>
            <a:srgbClr val="6D8B2B"/>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0"/>
        </a:buBlip>
        <a:defRPr sz="2000" kern="1200" spc="0">
          <a:solidFill>
            <a:srgbClr val="9B9B9B"/>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7"/>
        </a:buBlip>
        <a:defRPr sz="2000" kern="1200" spc="0" baseline="0">
          <a:solidFill>
            <a:srgbClr val="9B9B9B"/>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35618" y="58348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235618" y="1700490"/>
            <a:ext cx="7416000" cy="4251736"/>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rgbClr val="C98D3A"/>
                </a:solidFill>
                <a:latin typeface="FlandersArtSans-Regular" panose="00000500000000000000" pitchFamily="2" charset="0"/>
              </a:defRPr>
            </a:lvl1pPr>
          </a:lstStyle>
          <a:p>
            <a:fld id="{FD6BEBD5-99F3-4C1B-B5AF-C9279F4847C2}" type="datetimeFigureOut">
              <a:rPr lang="nl-BE" smtClean="0"/>
              <a:pPr/>
              <a:t>4/03/2020</a:t>
            </a:fld>
            <a:endParaRPr lang="nl-BE" dirty="0"/>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rgbClr val="C98D3A"/>
                </a:solidFill>
                <a:latin typeface="FlandersArtSans-Regular" panose="00000500000000000000" pitchFamily="2" charset="0"/>
              </a:defRPr>
            </a:lvl1pPr>
          </a:lstStyle>
          <a:p>
            <a:endParaRPr lang="nl-BE" dirty="0"/>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rgbClr val="C98D3A"/>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7" name="Rechthoek 6"/>
          <p:cNvSpPr/>
          <p:nvPr/>
        </p:nvSpPr>
        <p:spPr>
          <a:xfrm>
            <a:off x="1" y="0"/>
            <a:ext cx="288000" cy="6858000"/>
          </a:xfrm>
          <a:prstGeom prst="rect">
            <a:avLst/>
          </a:prstGeom>
          <a:solidFill>
            <a:srgbClr val="D96422"/>
          </a:solidFill>
          <a:ln>
            <a:solidFill>
              <a:srgbClr val="C98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840" y="5921675"/>
            <a:ext cx="1761688" cy="748232"/>
          </a:xfrm>
          <a:prstGeom prst="rect">
            <a:avLst/>
          </a:prstGeom>
        </p:spPr>
      </p:pic>
    </p:spTree>
    <p:extLst>
      <p:ext uri="{BB962C8B-B14F-4D97-AF65-F5344CB8AC3E}">
        <p14:creationId xmlns:p14="http://schemas.microsoft.com/office/powerpoint/2010/main" val="192445896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txStyles>
    <p:titleStyle>
      <a:lvl1pPr algn="l" defTabSz="914400" rtl="0" eaLnBrk="1" latinLnBrk="0" hangingPunct="1">
        <a:lnSpc>
          <a:spcPts val="3800"/>
        </a:lnSpc>
        <a:spcBef>
          <a:spcPts val="0"/>
        </a:spcBef>
        <a:buNone/>
        <a:defRPr sz="3700" b="0" i="0" kern="1200">
          <a:solidFill>
            <a:srgbClr val="D96422"/>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7"/>
        </a:buBlip>
        <a:defRPr sz="2200" kern="1200" spc="0">
          <a:solidFill>
            <a:srgbClr val="D96422"/>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8"/>
        </a:buBlip>
        <a:defRPr sz="2200" kern="1200" spc="0">
          <a:solidFill>
            <a:srgbClr val="6D8B2B"/>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9"/>
        </a:buBlip>
        <a:defRPr sz="2000" kern="1200" spc="0">
          <a:solidFill>
            <a:srgbClr val="6D8B2B"/>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0"/>
        </a:buBlip>
        <a:defRPr sz="2000" kern="1200" spc="0">
          <a:solidFill>
            <a:srgbClr val="9B9B9B"/>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7"/>
        </a:buBlip>
        <a:defRPr sz="2000" kern="1200" spc="0" baseline="0">
          <a:solidFill>
            <a:srgbClr val="9B9B9B"/>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1657" y="2124105"/>
            <a:ext cx="4479123" cy="2287150"/>
          </a:xfrm>
        </p:spPr>
        <p:txBody>
          <a:bodyPr/>
          <a:lstStyle/>
          <a:p>
            <a:r>
              <a:rPr lang="nl-BE" sz="4000" dirty="0"/>
              <a:t>werkgroep OMV</a:t>
            </a:r>
            <a:br>
              <a:rPr lang="nl-BE" sz="4000" dirty="0"/>
            </a:br>
            <a:r>
              <a:rPr lang="nl-BE" sz="4000" dirty="0"/>
              <a:t>LB &amp; PROV </a:t>
            </a:r>
            <a:br>
              <a:rPr lang="nl-BE" sz="4000" dirty="0"/>
            </a:br>
            <a:r>
              <a:rPr lang="nl-BE" sz="4000" dirty="0"/>
              <a:t>en IT-dienst</a:t>
            </a:r>
            <a:br>
              <a:rPr lang="nl-BE" sz="4000" dirty="0"/>
            </a:br>
            <a:r>
              <a:rPr lang="nl-BE" sz="2000" dirty="0"/>
              <a:t>4 maart 2020</a:t>
            </a:r>
          </a:p>
        </p:txBody>
      </p:sp>
      <p:sp>
        <p:nvSpPr>
          <p:cNvPr id="3" name="Ondertitel 2"/>
          <p:cNvSpPr>
            <a:spLocks noGrp="1"/>
          </p:cNvSpPr>
          <p:nvPr>
            <p:ph type="subTitle" idx="1"/>
          </p:nvPr>
        </p:nvSpPr>
        <p:spPr>
          <a:xfrm>
            <a:off x="851161" y="4706584"/>
            <a:ext cx="3886097" cy="672811"/>
          </a:xfrm>
        </p:spPr>
        <p:txBody>
          <a:bodyPr/>
          <a:lstStyle/>
          <a:p>
            <a:endParaRPr lang="nl-BE" dirty="0"/>
          </a:p>
          <a:p>
            <a:endParaRPr lang="nl-BE" dirty="0"/>
          </a:p>
        </p:txBody>
      </p:sp>
    </p:spTree>
    <p:extLst>
      <p:ext uri="{BB962C8B-B14F-4D97-AF65-F5344CB8AC3E}">
        <p14:creationId xmlns:p14="http://schemas.microsoft.com/office/powerpoint/2010/main" val="242935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Agenda</a:t>
            </a:r>
          </a:p>
        </p:txBody>
      </p:sp>
      <p:sp>
        <p:nvSpPr>
          <p:cNvPr id="4" name="Tijdelijke aanduiding voor inhoud 3"/>
          <p:cNvSpPr>
            <a:spLocks noGrp="1"/>
          </p:cNvSpPr>
          <p:nvPr>
            <p:ph sz="half" idx="1"/>
          </p:nvPr>
        </p:nvSpPr>
        <p:spPr>
          <a:xfrm>
            <a:off x="1222739" y="2283352"/>
            <a:ext cx="7416000" cy="3672000"/>
          </a:xfrm>
        </p:spPr>
        <p:txBody>
          <a:bodyPr/>
          <a:lstStyle/>
          <a:p>
            <a:r>
              <a:rPr lang="nl-NL" dirty="0"/>
              <a:t>Releases en planning</a:t>
            </a:r>
          </a:p>
          <a:p>
            <a:r>
              <a:rPr lang="nl-NL" dirty="0"/>
              <a:t>Concept structurele beslissingsinhoud</a:t>
            </a:r>
          </a:p>
          <a:p>
            <a:r>
              <a:rPr lang="nl-NL" dirty="0"/>
              <a:t>Varia</a:t>
            </a:r>
          </a:p>
          <a:p>
            <a:endParaRPr lang="nl-NL" dirty="0"/>
          </a:p>
        </p:txBody>
      </p:sp>
    </p:spTree>
    <p:extLst>
      <p:ext uri="{BB962C8B-B14F-4D97-AF65-F5344CB8AC3E}">
        <p14:creationId xmlns:p14="http://schemas.microsoft.com/office/powerpoint/2010/main" val="1958871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56" y="404664"/>
            <a:ext cx="8444820" cy="720080"/>
          </a:xfrm>
        </p:spPr>
        <p:txBody>
          <a:bodyPr/>
          <a:lstStyle/>
          <a:p>
            <a:pPr lvl="3"/>
            <a:r>
              <a:rPr lang="nl-BE" sz="3600" kern="1200" dirty="0">
                <a:solidFill>
                  <a:srgbClr val="D96422"/>
                </a:solidFill>
                <a:latin typeface="FlandersArtSans-Bold" panose="00000800000000000000" pitchFamily="2" charset="0"/>
                <a:ea typeface="+mj-ea"/>
                <a:cs typeface="+mj-cs"/>
              </a:rPr>
              <a:t>Releases en planning</a:t>
            </a:r>
            <a:br>
              <a:rPr lang="nl-BE" sz="2800" dirty="0"/>
            </a:br>
            <a:br>
              <a:rPr lang="nl-BE" sz="3700" kern="1200" dirty="0">
                <a:solidFill>
                  <a:srgbClr val="D96422"/>
                </a:solidFill>
                <a:latin typeface="FlandersArtSans-Bold" panose="00000800000000000000" pitchFamily="2" charset="0"/>
                <a:ea typeface="+mj-ea"/>
                <a:cs typeface="+mj-cs"/>
              </a:rPr>
            </a:br>
            <a:endParaRPr lang="nl-BE" sz="3700" kern="1200" dirty="0">
              <a:solidFill>
                <a:srgbClr val="D96422"/>
              </a:solidFill>
              <a:latin typeface="FlandersArtSans-Bold" panose="00000800000000000000" pitchFamily="2" charset="0"/>
              <a:ea typeface="+mj-ea"/>
              <a:cs typeface="+mj-cs"/>
            </a:endParaRPr>
          </a:p>
        </p:txBody>
      </p:sp>
      <p:sp>
        <p:nvSpPr>
          <p:cNvPr id="3" name="Content Placeholder 2"/>
          <p:cNvSpPr>
            <a:spLocks noGrp="1"/>
          </p:cNvSpPr>
          <p:nvPr>
            <p:ph idx="1"/>
          </p:nvPr>
        </p:nvSpPr>
        <p:spPr>
          <a:xfrm>
            <a:off x="179512" y="1265114"/>
            <a:ext cx="9081417" cy="4680520"/>
          </a:xfrm>
        </p:spPr>
        <p:txBody>
          <a:bodyPr/>
          <a:lstStyle/>
          <a:p>
            <a:pPr marL="819150" indent="-457200" defTabSz="711200">
              <a:buClrTx/>
              <a:buSzPct val="100000"/>
              <a:buNone/>
            </a:pPr>
            <a:endParaRPr lang="fr-BE" sz="2000" dirty="0"/>
          </a:p>
          <a:p>
            <a:pPr marL="819150" indent="-457200" defTabSz="711200">
              <a:buClrTx/>
              <a:buSzPct val="100000"/>
              <a:buNone/>
            </a:pPr>
            <a:endParaRPr lang="fr-BE" sz="2000" dirty="0"/>
          </a:p>
          <a:p>
            <a:pPr marL="819150" indent="-457200" defTabSz="711200">
              <a:buClrTx/>
              <a:buSzPct val="100000"/>
              <a:buNone/>
            </a:pPr>
            <a:endParaRPr lang="fr-BE" sz="2000" dirty="0"/>
          </a:p>
          <a:p>
            <a:pPr marL="819150" indent="-457200" defTabSz="711200">
              <a:buClrTx/>
              <a:buSzPct val="100000"/>
              <a:buNone/>
            </a:pPr>
            <a:endParaRPr lang="fr-BE" sz="2000" dirty="0"/>
          </a:p>
        </p:txBody>
      </p:sp>
      <p:sp>
        <p:nvSpPr>
          <p:cNvPr id="6" name="TextBox 5"/>
          <p:cNvSpPr txBox="1"/>
          <p:nvPr/>
        </p:nvSpPr>
        <p:spPr>
          <a:xfrm>
            <a:off x="546756" y="944265"/>
            <a:ext cx="8136904" cy="9725739"/>
          </a:xfrm>
          <a:prstGeom prst="rect">
            <a:avLst/>
          </a:prstGeom>
          <a:noFill/>
        </p:spPr>
        <p:txBody>
          <a:bodyPr wrap="square" rtlCol="0">
            <a:spAutoFit/>
          </a:bodyPr>
          <a:lstStyle/>
          <a:p>
            <a:pPr lvl="1"/>
            <a:endParaRPr lang="nl-BE" dirty="0"/>
          </a:p>
          <a:p>
            <a:r>
              <a:rPr lang="nl-BE" b="1" dirty="0"/>
              <a:t>Beroepsschrift als case </a:t>
            </a:r>
          </a:p>
          <a:p>
            <a:r>
              <a:rPr lang="nl-BE" dirty="0"/>
              <a:t>20 januari naar productie gegaan</a:t>
            </a:r>
          </a:p>
          <a:p>
            <a:pPr marL="288000" lvl="1" indent="0">
              <a:buNone/>
            </a:pPr>
            <a:endParaRPr lang="nl-BE" dirty="0"/>
          </a:p>
          <a:p>
            <a:r>
              <a:rPr lang="nl-BE" b="1" dirty="0"/>
              <a:t>Projectinhoudversies </a:t>
            </a:r>
          </a:p>
          <a:p>
            <a:r>
              <a:rPr lang="nl-BE" dirty="0"/>
              <a:t>volledig klaar en beschikbaar in oefen2</a:t>
            </a:r>
          </a:p>
          <a:p>
            <a:r>
              <a:rPr lang="nl-BE" dirty="0"/>
              <a:t>In productie stelling nog te bekijken: mikken op mei/juni </a:t>
            </a:r>
          </a:p>
          <a:p>
            <a:endParaRPr lang="nl-BE" b="1" dirty="0"/>
          </a:p>
          <a:p>
            <a:r>
              <a:rPr lang="nl-BE" b="1" dirty="0"/>
              <a:t>Herwerken dossieronderdeel “plannen en foto’s”</a:t>
            </a:r>
          </a:p>
          <a:p>
            <a:r>
              <a:rPr lang="nl-BE" dirty="0"/>
              <a:t>Herwerken interface, mogelijkheid tot ‘online’ bekijken van bestanden, mogelijkheid tot bulk verwijderen, mogelijkheid tot ‘(export) lijst bestanden’ en ‘bulk downloaden’, mogelijkheid tot aanmaken ‘plannensets’ (samenhorende set van plannen (bv. specifiek gebouw))</a:t>
            </a:r>
          </a:p>
          <a:p>
            <a:r>
              <a:rPr lang="nl-BE" dirty="0"/>
              <a:t>Productie: 16 maart en 6 april (exporteren in zip of CSV, vooruitgang opladen, …)</a:t>
            </a:r>
          </a:p>
          <a:p>
            <a:endParaRPr lang="nl-BE" b="1" dirty="0"/>
          </a:p>
          <a:p>
            <a:r>
              <a:rPr lang="nl-BE" b="1" dirty="0"/>
              <a:t>Hoedanigheid architect &gt; Orde van Architecten </a:t>
            </a:r>
          </a:p>
          <a:p>
            <a:r>
              <a:rPr lang="nl-BE" dirty="0"/>
              <a:t>via webservices aftoetsen of een persoon die de hoedanigheid van architect-ontwerper of architect-uitvoerder wil selecteren ook effectief als zodanig gekend is bij de Orde. Tweede toets op het moment van ondertekenen. </a:t>
            </a:r>
          </a:p>
          <a:p>
            <a:r>
              <a:rPr lang="nl-BE" dirty="0"/>
              <a:t>Streefdoel 6 april 2020 naar productie (nog technisch issue)</a:t>
            </a:r>
          </a:p>
          <a:p>
            <a:pPr marL="0" lvl="1"/>
            <a:endParaRPr lang="nl-NL" sz="1700" dirty="0"/>
          </a:p>
          <a:p>
            <a:pPr marL="0" lvl="1"/>
            <a:endParaRPr lang="nl-NL" sz="1700" dirty="0"/>
          </a:p>
          <a:p>
            <a:pPr marL="0" lvl="1"/>
            <a:endParaRPr lang="nl-NL" sz="1700" dirty="0"/>
          </a:p>
          <a:p>
            <a:pPr marL="0" lvl="1"/>
            <a:r>
              <a:rPr lang="nl-NL" sz="1700" dirty="0"/>
              <a:t> </a:t>
            </a:r>
            <a:endParaRPr lang="nl-NL" dirty="0"/>
          </a:p>
          <a:p>
            <a:pPr lvl="1" algn="l"/>
            <a:endParaRPr lang="nl-BE" dirty="0"/>
          </a:p>
          <a:p>
            <a:pPr marL="742950" lvl="1" indent="-285750" algn="l">
              <a:buFont typeface="Arial" panose="020B0604020202020204" pitchFamily="34" charset="0"/>
              <a:buChar char="•"/>
            </a:pPr>
            <a:endParaRPr lang="nl-BE" dirty="0"/>
          </a:p>
          <a:p>
            <a:pPr marL="742950" lvl="1" indent="-285750" algn="l">
              <a:buFont typeface="Arial" panose="020B0604020202020204" pitchFamily="34" charset="0"/>
              <a:buChar char="•"/>
            </a:pPr>
            <a:endParaRPr lang="nl-BE" dirty="0"/>
          </a:p>
          <a:p>
            <a:pPr marL="742950" lvl="1" indent="-285750" algn="l">
              <a:buFont typeface="Arial" panose="020B0604020202020204" pitchFamily="34" charset="0"/>
              <a:buChar char="•"/>
            </a:pPr>
            <a:endParaRPr lang="nl-BE" dirty="0"/>
          </a:p>
          <a:p>
            <a:pPr lvl="2" algn="l"/>
            <a:endParaRPr lang="nl-BE" dirty="0"/>
          </a:p>
          <a:p>
            <a:pPr lvl="1" algn="l"/>
            <a:endParaRPr lang="nl-BE" dirty="0"/>
          </a:p>
          <a:p>
            <a:pPr algn="l"/>
            <a:endParaRPr lang="nl-BE" dirty="0"/>
          </a:p>
          <a:p>
            <a:pPr algn="l"/>
            <a:endParaRPr lang="nl-BE" dirty="0"/>
          </a:p>
          <a:p>
            <a:pPr algn="l"/>
            <a:endParaRPr lang="nl-BE" dirty="0"/>
          </a:p>
          <a:p>
            <a:pPr algn="l"/>
            <a:endParaRPr lang="nl-BE" dirty="0"/>
          </a:p>
          <a:p>
            <a:pPr algn="l"/>
            <a:r>
              <a:rPr lang="nl-BE" dirty="0"/>
              <a:t>				</a:t>
            </a:r>
            <a:endParaRPr lang="nl-BE" sz="1600" dirty="0"/>
          </a:p>
        </p:txBody>
      </p:sp>
    </p:spTree>
    <p:extLst>
      <p:ext uri="{BB962C8B-B14F-4D97-AF65-F5344CB8AC3E}">
        <p14:creationId xmlns:p14="http://schemas.microsoft.com/office/powerpoint/2010/main" val="1816168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56" y="404664"/>
            <a:ext cx="8444820" cy="720080"/>
          </a:xfrm>
        </p:spPr>
        <p:txBody>
          <a:bodyPr/>
          <a:lstStyle/>
          <a:p>
            <a:pPr lvl="3"/>
            <a:r>
              <a:rPr lang="nl-BE" sz="3600" kern="1200" dirty="0">
                <a:solidFill>
                  <a:srgbClr val="D96422"/>
                </a:solidFill>
                <a:latin typeface="FlandersArtSans-Bold" panose="00000800000000000000" pitchFamily="2" charset="0"/>
                <a:ea typeface="+mj-ea"/>
                <a:cs typeface="+mj-cs"/>
              </a:rPr>
              <a:t>Releases en planning</a:t>
            </a:r>
            <a:br>
              <a:rPr lang="nl-BE" sz="2800" dirty="0"/>
            </a:br>
            <a:br>
              <a:rPr lang="nl-BE" sz="3700" kern="1200" dirty="0">
                <a:solidFill>
                  <a:srgbClr val="D96422"/>
                </a:solidFill>
                <a:latin typeface="FlandersArtSans-Bold" panose="00000800000000000000" pitchFamily="2" charset="0"/>
                <a:ea typeface="+mj-ea"/>
                <a:cs typeface="+mj-cs"/>
              </a:rPr>
            </a:br>
            <a:endParaRPr lang="nl-BE" sz="3700" kern="1200" dirty="0">
              <a:solidFill>
                <a:srgbClr val="D96422"/>
              </a:solidFill>
              <a:latin typeface="FlandersArtSans-Bold" panose="00000800000000000000" pitchFamily="2" charset="0"/>
              <a:ea typeface="+mj-ea"/>
              <a:cs typeface="+mj-cs"/>
            </a:endParaRPr>
          </a:p>
        </p:txBody>
      </p:sp>
      <p:sp>
        <p:nvSpPr>
          <p:cNvPr id="3" name="Content Placeholder 2"/>
          <p:cNvSpPr>
            <a:spLocks noGrp="1"/>
          </p:cNvSpPr>
          <p:nvPr>
            <p:ph idx="1"/>
          </p:nvPr>
        </p:nvSpPr>
        <p:spPr>
          <a:xfrm>
            <a:off x="179512" y="1265114"/>
            <a:ext cx="9081417" cy="4680520"/>
          </a:xfrm>
        </p:spPr>
        <p:txBody>
          <a:bodyPr/>
          <a:lstStyle/>
          <a:p>
            <a:pPr marL="819150" indent="-457200" defTabSz="711200">
              <a:buClrTx/>
              <a:buSzPct val="100000"/>
              <a:buNone/>
            </a:pPr>
            <a:endParaRPr lang="fr-BE" sz="2000" dirty="0"/>
          </a:p>
          <a:p>
            <a:pPr marL="819150" indent="-457200" defTabSz="711200">
              <a:buClrTx/>
              <a:buSzPct val="100000"/>
              <a:buNone/>
            </a:pPr>
            <a:endParaRPr lang="fr-BE" sz="2000" dirty="0"/>
          </a:p>
          <a:p>
            <a:pPr marL="819150" indent="-457200" defTabSz="711200">
              <a:buClrTx/>
              <a:buSzPct val="100000"/>
              <a:buNone/>
            </a:pPr>
            <a:endParaRPr lang="fr-BE" sz="2000" dirty="0"/>
          </a:p>
          <a:p>
            <a:pPr marL="819150" indent="-457200" defTabSz="711200">
              <a:buClrTx/>
              <a:buSzPct val="100000"/>
              <a:buNone/>
            </a:pPr>
            <a:endParaRPr lang="fr-BE" sz="2000" dirty="0"/>
          </a:p>
        </p:txBody>
      </p:sp>
      <p:sp>
        <p:nvSpPr>
          <p:cNvPr id="6" name="TextBox 5"/>
          <p:cNvSpPr txBox="1"/>
          <p:nvPr/>
        </p:nvSpPr>
        <p:spPr>
          <a:xfrm>
            <a:off x="546756" y="944265"/>
            <a:ext cx="8136904" cy="9725739"/>
          </a:xfrm>
          <a:prstGeom prst="rect">
            <a:avLst/>
          </a:prstGeom>
          <a:noFill/>
        </p:spPr>
        <p:txBody>
          <a:bodyPr wrap="square" rtlCol="0">
            <a:spAutoFit/>
          </a:bodyPr>
          <a:lstStyle/>
          <a:p>
            <a:pPr lvl="1"/>
            <a:endParaRPr lang="nl-BE" dirty="0"/>
          </a:p>
          <a:p>
            <a:r>
              <a:rPr lang="nl-NL" b="1" dirty="0"/>
              <a:t>Verwerken uitspraken RVVB</a:t>
            </a:r>
          </a:p>
          <a:p>
            <a:r>
              <a:rPr lang="nl-NL" dirty="0"/>
              <a:t>Beschikbaar in oefen, streefdatum productie: 6 april</a:t>
            </a:r>
          </a:p>
          <a:p>
            <a:endParaRPr lang="nl-NL" dirty="0"/>
          </a:p>
          <a:p>
            <a:r>
              <a:rPr lang="nl-NL" b="1" dirty="0"/>
              <a:t>Controle op rubrieken bij melding klasse 3</a:t>
            </a:r>
          </a:p>
          <a:p>
            <a:r>
              <a:rPr lang="nl-NL" dirty="0"/>
              <a:t>Verhinderen dat nog een rubriek klasse 1 of 2 kan gekozen worden</a:t>
            </a:r>
          </a:p>
          <a:p>
            <a:r>
              <a:rPr lang="nl-NL" dirty="0"/>
              <a:t>Streefdatum productie 6 april</a:t>
            </a:r>
          </a:p>
          <a:p>
            <a:endParaRPr lang="nl-NL" dirty="0"/>
          </a:p>
          <a:p>
            <a:r>
              <a:rPr lang="nl-NL" b="1" dirty="0"/>
              <a:t>Verzameldecreet en aanpassingen aan procedures</a:t>
            </a:r>
          </a:p>
          <a:p>
            <a:r>
              <a:rPr lang="nl-NL" dirty="0"/>
              <a:t>Opmaak datablokken/bijsturen en aanvullen parameters bezig voor:</a:t>
            </a:r>
          </a:p>
          <a:p>
            <a:pPr marL="285750" indent="-285750">
              <a:buFontTx/>
              <a:buChar char="-"/>
            </a:pPr>
            <a:r>
              <a:rPr lang="nl-NL" dirty="0"/>
              <a:t>Stilzwijgende </a:t>
            </a:r>
            <a:r>
              <a:rPr lang="nl-NL" dirty="0" err="1"/>
              <a:t>aktename</a:t>
            </a:r>
            <a:endParaRPr lang="nl-NL" dirty="0"/>
          </a:p>
          <a:p>
            <a:pPr marL="285750" indent="-285750">
              <a:buFontTx/>
              <a:buChar char="-"/>
            </a:pPr>
            <a:r>
              <a:rPr lang="nl-NL" dirty="0"/>
              <a:t>Bijstelling voorwaarden</a:t>
            </a:r>
          </a:p>
          <a:p>
            <a:pPr marL="285750" indent="-285750">
              <a:buFontTx/>
              <a:buChar char="-"/>
            </a:pPr>
            <a:r>
              <a:rPr lang="nl-NL" dirty="0"/>
              <a:t>Aanpassingen aan ‘meldingsverwante’ </a:t>
            </a:r>
            <a:r>
              <a:rPr lang="nl-NL" dirty="0" err="1"/>
              <a:t>procdure</a:t>
            </a:r>
            <a:r>
              <a:rPr lang="nl-NL" dirty="0"/>
              <a:t> (omzetting, overdracht, …)</a:t>
            </a:r>
          </a:p>
          <a:p>
            <a:pPr marL="285750" indent="-285750">
              <a:buFontTx/>
              <a:buChar char="-"/>
            </a:pPr>
            <a:r>
              <a:rPr lang="nl-NL" dirty="0"/>
              <a:t>Hemelwaterformulier als structurele data (</a:t>
            </a:r>
            <a:r>
              <a:rPr lang="nl-NL" dirty="0" err="1"/>
              <a:t>ifv</a:t>
            </a:r>
            <a:r>
              <a:rPr lang="nl-NL" dirty="0"/>
              <a:t> beslissingsinhoud)</a:t>
            </a:r>
          </a:p>
          <a:p>
            <a:pPr marL="285750" indent="-285750">
              <a:buFontTx/>
              <a:buChar char="-"/>
            </a:pPr>
            <a:r>
              <a:rPr lang="nl-NL" dirty="0"/>
              <a:t>Bijstelling verkaveling (as is situatie, selectie loten, …) (</a:t>
            </a:r>
            <a:r>
              <a:rPr lang="nl-NL" dirty="0" err="1"/>
              <a:t>ifv</a:t>
            </a:r>
            <a:r>
              <a:rPr lang="nl-NL" dirty="0"/>
              <a:t> beslissingsinhoud)</a:t>
            </a:r>
          </a:p>
          <a:p>
            <a:endParaRPr lang="nl-NL" dirty="0"/>
          </a:p>
          <a:p>
            <a:endParaRPr lang="nl-NL" dirty="0"/>
          </a:p>
          <a:p>
            <a:endParaRPr lang="nl-NL" dirty="0"/>
          </a:p>
          <a:p>
            <a:pPr lvl="1"/>
            <a:endParaRPr lang="nl-NL" dirty="0"/>
          </a:p>
          <a:p>
            <a:pPr lvl="1"/>
            <a:endParaRPr lang="nl-NL" dirty="0"/>
          </a:p>
          <a:p>
            <a:pPr marL="0" lvl="1"/>
            <a:endParaRPr lang="nl-NL" sz="1700" dirty="0"/>
          </a:p>
          <a:p>
            <a:pPr marL="0" lvl="1"/>
            <a:endParaRPr lang="nl-NL" sz="1700" dirty="0"/>
          </a:p>
          <a:p>
            <a:pPr marL="0" lvl="1"/>
            <a:endParaRPr lang="nl-NL" sz="1700" dirty="0"/>
          </a:p>
          <a:p>
            <a:pPr marL="0" lvl="1"/>
            <a:r>
              <a:rPr lang="nl-NL" sz="1700" dirty="0"/>
              <a:t> </a:t>
            </a:r>
            <a:endParaRPr lang="nl-NL" dirty="0"/>
          </a:p>
          <a:p>
            <a:pPr lvl="1" algn="l"/>
            <a:endParaRPr lang="nl-BE" dirty="0"/>
          </a:p>
          <a:p>
            <a:pPr marL="742950" lvl="1" indent="-285750" algn="l">
              <a:buFont typeface="Arial" panose="020B0604020202020204" pitchFamily="34" charset="0"/>
              <a:buChar char="•"/>
            </a:pPr>
            <a:endParaRPr lang="nl-BE" dirty="0"/>
          </a:p>
          <a:p>
            <a:pPr marL="742950" lvl="1" indent="-285750" algn="l">
              <a:buFont typeface="Arial" panose="020B0604020202020204" pitchFamily="34" charset="0"/>
              <a:buChar char="•"/>
            </a:pPr>
            <a:endParaRPr lang="nl-BE" dirty="0"/>
          </a:p>
          <a:p>
            <a:pPr marL="742950" lvl="1" indent="-285750" algn="l">
              <a:buFont typeface="Arial" panose="020B0604020202020204" pitchFamily="34" charset="0"/>
              <a:buChar char="•"/>
            </a:pPr>
            <a:endParaRPr lang="nl-BE" dirty="0"/>
          </a:p>
          <a:p>
            <a:pPr lvl="2" algn="l"/>
            <a:endParaRPr lang="nl-BE" dirty="0"/>
          </a:p>
          <a:p>
            <a:pPr lvl="1" algn="l"/>
            <a:endParaRPr lang="nl-BE" dirty="0"/>
          </a:p>
          <a:p>
            <a:pPr algn="l"/>
            <a:endParaRPr lang="nl-BE" dirty="0"/>
          </a:p>
          <a:p>
            <a:pPr algn="l"/>
            <a:endParaRPr lang="nl-BE" dirty="0"/>
          </a:p>
          <a:p>
            <a:pPr algn="l"/>
            <a:endParaRPr lang="nl-BE" dirty="0"/>
          </a:p>
          <a:p>
            <a:pPr algn="l"/>
            <a:endParaRPr lang="nl-BE" dirty="0"/>
          </a:p>
          <a:p>
            <a:pPr algn="l"/>
            <a:r>
              <a:rPr lang="nl-BE" dirty="0"/>
              <a:t>				</a:t>
            </a:r>
            <a:endParaRPr lang="nl-BE" sz="1600" dirty="0"/>
          </a:p>
        </p:txBody>
      </p:sp>
    </p:spTree>
    <p:extLst>
      <p:ext uri="{BB962C8B-B14F-4D97-AF65-F5344CB8AC3E}">
        <p14:creationId xmlns:p14="http://schemas.microsoft.com/office/powerpoint/2010/main" val="154449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56" y="404664"/>
            <a:ext cx="8444820" cy="720080"/>
          </a:xfrm>
        </p:spPr>
        <p:txBody>
          <a:bodyPr/>
          <a:lstStyle/>
          <a:p>
            <a:pPr lvl="3"/>
            <a:r>
              <a:rPr lang="nl-BE" sz="3600" kern="1200" dirty="0">
                <a:solidFill>
                  <a:srgbClr val="D96422"/>
                </a:solidFill>
                <a:latin typeface="FlandersArtSans-Bold" panose="00000800000000000000" pitchFamily="2" charset="0"/>
                <a:ea typeface="+mj-ea"/>
                <a:cs typeface="+mj-cs"/>
              </a:rPr>
              <a:t>Releases en planning</a:t>
            </a:r>
            <a:br>
              <a:rPr lang="nl-BE" sz="2800" dirty="0"/>
            </a:br>
            <a:br>
              <a:rPr lang="nl-BE" sz="3700" kern="1200" dirty="0">
                <a:solidFill>
                  <a:srgbClr val="D96422"/>
                </a:solidFill>
                <a:latin typeface="FlandersArtSans-Bold" panose="00000800000000000000" pitchFamily="2" charset="0"/>
                <a:ea typeface="+mj-ea"/>
                <a:cs typeface="+mj-cs"/>
              </a:rPr>
            </a:br>
            <a:endParaRPr lang="nl-BE" sz="3700" kern="1200" dirty="0">
              <a:solidFill>
                <a:srgbClr val="D96422"/>
              </a:solidFill>
              <a:latin typeface="FlandersArtSans-Bold" panose="00000800000000000000" pitchFamily="2" charset="0"/>
              <a:ea typeface="+mj-ea"/>
              <a:cs typeface="+mj-cs"/>
            </a:endParaRPr>
          </a:p>
        </p:txBody>
      </p:sp>
      <p:sp>
        <p:nvSpPr>
          <p:cNvPr id="3" name="Content Placeholder 2"/>
          <p:cNvSpPr>
            <a:spLocks noGrp="1"/>
          </p:cNvSpPr>
          <p:nvPr>
            <p:ph idx="1"/>
          </p:nvPr>
        </p:nvSpPr>
        <p:spPr>
          <a:xfrm>
            <a:off x="179512" y="1265114"/>
            <a:ext cx="9081417" cy="4680520"/>
          </a:xfrm>
        </p:spPr>
        <p:txBody>
          <a:bodyPr/>
          <a:lstStyle/>
          <a:p>
            <a:pPr marL="819150" indent="-457200" defTabSz="711200">
              <a:buClrTx/>
              <a:buSzPct val="100000"/>
              <a:buNone/>
            </a:pPr>
            <a:endParaRPr lang="fr-BE" sz="2000" dirty="0"/>
          </a:p>
          <a:p>
            <a:pPr marL="819150" indent="-457200" defTabSz="711200">
              <a:buClrTx/>
              <a:buSzPct val="100000"/>
              <a:buNone/>
            </a:pPr>
            <a:endParaRPr lang="fr-BE" sz="2000" dirty="0"/>
          </a:p>
          <a:p>
            <a:pPr marL="819150" indent="-457200" defTabSz="711200">
              <a:buClrTx/>
              <a:buSzPct val="100000"/>
              <a:buNone/>
            </a:pPr>
            <a:endParaRPr lang="fr-BE" sz="2000" dirty="0"/>
          </a:p>
          <a:p>
            <a:pPr marL="819150" indent="-457200" defTabSz="711200">
              <a:buClrTx/>
              <a:buSzPct val="100000"/>
              <a:buNone/>
            </a:pPr>
            <a:endParaRPr lang="fr-BE" sz="2000" dirty="0"/>
          </a:p>
        </p:txBody>
      </p:sp>
      <p:sp>
        <p:nvSpPr>
          <p:cNvPr id="6" name="TextBox 5"/>
          <p:cNvSpPr txBox="1"/>
          <p:nvPr/>
        </p:nvSpPr>
        <p:spPr>
          <a:xfrm>
            <a:off x="546756" y="944265"/>
            <a:ext cx="8136904" cy="10833735"/>
          </a:xfrm>
          <a:prstGeom prst="rect">
            <a:avLst/>
          </a:prstGeom>
          <a:noFill/>
        </p:spPr>
        <p:txBody>
          <a:bodyPr wrap="square" rtlCol="0">
            <a:spAutoFit/>
          </a:bodyPr>
          <a:lstStyle/>
          <a:p>
            <a:pPr lvl="1"/>
            <a:endParaRPr lang="nl-BE" dirty="0"/>
          </a:p>
          <a:p>
            <a:r>
              <a:rPr lang="nl-NL" b="1" dirty="0" err="1"/>
              <a:t>Geodatalaag</a:t>
            </a:r>
            <a:r>
              <a:rPr lang="nl-NL" b="1" dirty="0"/>
              <a:t> ‘omgevingsvergunning (topvoorwerpen)’</a:t>
            </a:r>
          </a:p>
          <a:p>
            <a:r>
              <a:rPr lang="nl-NL" dirty="0"/>
              <a:t>Momenteel in test op oefen Mercator (voorlopig nog enkel intern gebruik)</a:t>
            </a:r>
          </a:p>
          <a:p>
            <a:pPr lvl="1"/>
            <a:endParaRPr lang="nl-NL" dirty="0"/>
          </a:p>
          <a:p>
            <a:r>
              <a:rPr lang="nl-NL" b="1" dirty="0"/>
              <a:t>Structurele beslissingsinhoud</a:t>
            </a:r>
          </a:p>
          <a:p>
            <a:r>
              <a:rPr lang="nl-NL" dirty="0"/>
              <a:t>Analyse is lopende </a:t>
            </a:r>
          </a:p>
          <a:p>
            <a:endParaRPr lang="nl-NL" dirty="0"/>
          </a:p>
          <a:p>
            <a:r>
              <a:rPr lang="nl-NL" b="1" dirty="0"/>
              <a:t>Koppeling ondernemersloket</a:t>
            </a:r>
          </a:p>
          <a:p>
            <a:r>
              <a:rPr lang="nl-NL" dirty="0" err="1"/>
              <a:t>Mapping</a:t>
            </a:r>
            <a:r>
              <a:rPr lang="nl-NL" dirty="0"/>
              <a:t> is bezig</a:t>
            </a:r>
          </a:p>
          <a:p>
            <a:endParaRPr lang="nl-NL" dirty="0"/>
          </a:p>
          <a:p>
            <a:r>
              <a:rPr lang="nl-NL" b="1" dirty="0"/>
              <a:t>Herinneringsmail aanplakking</a:t>
            </a:r>
          </a:p>
          <a:p>
            <a:r>
              <a:rPr lang="nl-NL" dirty="0"/>
              <a:t>Analyse bezig, nog geen concrete datum</a:t>
            </a:r>
          </a:p>
          <a:p>
            <a:endParaRPr lang="nl-NL" dirty="0"/>
          </a:p>
          <a:p>
            <a:r>
              <a:rPr lang="nl-NL" b="1" dirty="0"/>
              <a:t>Zoekgebeurtenis v3</a:t>
            </a:r>
          </a:p>
          <a:p>
            <a:r>
              <a:rPr lang="nl-NL" dirty="0"/>
              <a:t>Mogelijkheid tot ‘vinden’ gebeurtenissen waar ‘secundaire bestemmeling’ (leesrechten op gebeurtenis waar niet rechtstreeks bestemmeling, bv. advies derden)</a:t>
            </a:r>
          </a:p>
          <a:p>
            <a:endParaRPr lang="nl-NL" dirty="0"/>
          </a:p>
          <a:p>
            <a:r>
              <a:rPr lang="nl-NL" b="1" dirty="0"/>
              <a:t>Onderzoek naar generieke aanpak datablok-diensten</a:t>
            </a:r>
          </a:p>
          <a:p>
            <a:r>
              <a:rPr lang="nl-NL" dirty="0"/>
              <a:t>Vermijden dat elke aanpassing aan datablok een nieuwe versie van de </a:t>
            </a:r>
            <a:r>
              <a:rPr lang="nl-NL" dirty="0" err="1"/>
              <a:t>webdiensten</a:t>
            </a:r>
            <a:r>
              <a:rPr lang="nl-NL" dirty="0"/>
              <a:t> zou vereisen</a:t>
            </a:r>
          </a:p>
          <a:p>
            <a:endParaRPr lang="nl-NL" dirty="0"/>
          </a:p>
          <a:p>
            <a:pPr lvl="1"/>
            <a:endParaRPr lang="nl-NL" dirty="0"/>
          </a:p>
          <a:p>
            <a:pPr lvl="1"/>
            <a:endParaRPr lang="nl-NL" dirty="0"/>
          </a:p>
          <a:p>
            <a:pPr marL="0" lvl="1"/>
            <a:endParaRPr lang="nl-NL" sz="1700" dirty="0"/>
          </a:p>
          <a:p>
            <a:pPr marL="0" lvl="1"/>
            <a:endParaRPr lang="nl-NL" sz="1700" dirty="0"/>
          </a:p>
          <a:p>
            <a:pPr marL="0" lvl="1"/>
            <a:endParaRPr lang="nl-NL" sz="1700" dirty="0"/>
          </a:p>
          <a:p>
            <a:pPr marL="0" lvl="1"/>
            <a:r>
              <a:rPr lang="nl-NL" sz="1700" dirty="0"/>
              <a:t> </a:t>
            </a:r>
            <a:endParaRPr lang="nl-NL" dirty="0"/>
          </a:p>
          <a:p>
            <a:pPr lvl="1" algn="l"/>
            <a:endParaRPr lang="nl-BE" dirty="0"/>
          </a:p>
          <a:p>
            <a:pPr marL="742950" lvl="1" indent="-285750" algn="l">
              <a:buFont typeface="Arial" panose="020B0604020202020204" pitchFamily="34" charset="0"/>
              <a:buChar char="•"/>
            </a:pPr>
            <a:endParaRPr lang="nl-BE" dirty="0"/>
          </a:p>
          <a:p>
            <a:pPr marL="742950" lvl="1" indent="-285750" algn="l">
              <a:buFont typeface="Arial" panose="020B0604020202020204" pitchFamily="34" charset="0"/>
              <a:buChar char="•"/>
            </a:pPr>
            <a:endParaRPr lang="nl-BE" dirty="0"/>
          </a:p>
          <a:p>
            <a:pPr marL="742950" lvl="1" indent="-285750" algn="l">
              <a:buFont typeface="Arial" panose="020B0604020202020204" pitchFamily="34" charset="0"/>
              <a:buChar char="•"/>
            </a:pPr>
            <a:endParaRPr lang="nl-BE" dirty="0"/>
          </a:p>
          <a:p>
            <a:pPr lvl="2" algn="l"/>
            <a:endParaRPr lang="nl-BE" dirty="0"/>
          </a:p>
          <a:p>
            <a:pPr lvl="1" algn="l"/>
            <a:endParaRPr lang="nl-BE" dirty="0"/>
          </a:p>
          <a:p>
            <a:pPr algn="l"/>
            <a:endParaRPr lang="nl-BE" dirty="0"/>
          </a:p>
          <a:p>
            <a:pPr algn="l"/>
            <a:endParaRPr lang="nl-BE" dirty="0"/>
          </a:p>
          <a:p>
            <a:pPr algn="l"/>
            <a:endParaRPr lang="nl-BE" dirty="0"/>
          </a:p>
          <a:p>
            <a:pPr algn="l"/>
            <a:endParaRPr lang="nl-BE" dirty="0"/>
          </a:p>
          <a:p>
            <a:pPr algn="l"/>
            <a:r>
              <a:rPr lang="nl-BE" dirty="0"/>
              <a:t>				</a:t>
            </a:r>
            <a:endParaRPr lang="nl-BE" sz="1600" dirty="0"/>
          </a:p>
        </p:txBody>
      </p:sp>
    </p:spTree>
    <p:extLst>
      <p:ext uri="{BB962C8B-B14F-4D97-AF65-F5344CB8AC3E}">
        <p14:creationId xmlns:p14="http://schemas.microsoft.com/office/powerpoint/2010/main" val="998936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56" y="404664"/>
            <a:ext cx="8444820" cy="720080"/>
          </a:xfrm>
        </p:spPr>
        <p:txBody>
          <a:bodyPr/>
          <a:lstStyle/>
          <a:p>
            <a:pPr lvl="3"/>
            <a:r>
              <a:rPr lang="nl-BE" sz="3600" kern="1200" dirty="0">
                <a:solidFill>
                  <a:srgbClr val="D96422"/>
                </a:solidFill>
                <a:latin typeface="FlandersArtSans-Bold" panose="00000800000000000000" pitchFamily="2" charset="0"/>
                <a:ea typeface="+mj-ea"/>
                <a:cs typeface="+mj-cs"/>
              </a:rPr>
              <a:t>Releases en planning</a:t>
            </a:r>
            <a:br>
              <a:rPr lang="nl-BE" sz="2800" dirty="0"/>
            </a:br>
            <a:br>
              <a:rPr lang="nl-BE" sz="3700" kern="1200" dirty="0">
                <a:solidFill>
                  <a:srgbClr val="D96422"/>
                </a:solidFill>
                <a:latin typeface="FlandersArtSans-Bold" panose="00000800000000000000" pitchFamily="2" charset="0"/>
                <a:ea typeface="+mj-ea"/>
                <a:cs typeface="+mj-cs"/>
              </a:rPr>
            </a:br>
            <a:endParaRPr lang="nl-BE" sz="3700" kern="1200" dirty="0">
              <a:solidFill>
                <a:srgbClr val="D96422"/>
              </a:solidFill>
              <a:latin typeface="FlandersArtSans-Bold" panose="00000800000000000000" pitchFamily="2" charset="0"/>
              <a:ea typeface="+mj-ea"/>
              <a:cs typeface="+mj-cs"/>
            </a:endParaRPr>
          </a:p>
        </p:txBody>
      </p:sp>
      <p:sp>
        <p:nvSpPr>
          <p:cNvPr id="3" name="Content Placeholder 2"/>
          <p:cNvSpPr>
            <a:spLocks noGrp="1"/>
          </p:cNvSpPr>
          <p:nvPr>
            <p:ph idx="1"/>
          </p:nvPr>
        </p:nvSpPr>
        <p:spPr>
          <a:xfrm>
            <a:off x="179512" y="1265114"/>
            <a:ext cx="9081417" cy="4680520"/>
          </a:xfrm>
        </p:spPr>
        <p:txBody>
          <a:bodyPr/>
          <a:lstStyle/>
          <a:p>
            <a:pPr marL="819150" indent="-457200" defTabSz="711200">
              <a:buClrTx/>
              <a:buSzPct val="100000"/>
              <a:buNone/>
            </a:pPr>
            <a:endParaRPr lang="fr-BE" sz="2000" dirty="0"/>
          </a:p>
          <a:p>
            <a:pPr marL="819150" indent="-457200" defTabSz="711200">
              <a:buClrTx/>
              <a:buSzPct val="100000"/>
              <a:buNone/>
            </a:pPr>
            <a:endParaRPr lang="fr-BE" sz="2000" dirty="0"/>
          </a:p>
          <a:p>
            <a:pPr marL="819150" indent="-457200" defTabSz="711200">
              <a:buClrTx/>
              <a:buSzPct val="100000"/>
              <a:buNone/>
            </a:pPr>
            <a:endParaRPr lang="fr-BE" sz="2000" dirty="0"/>
          </a:p>
          <a:p>
            <a:pPr marL="819150" indent="-457200" defTabSz="711200">
              <a:buClrTx/>
              <a:buSzPct val="100000"/>
              <a:buNone/>
            </a:pPr>
            <a:endParaRPr lang="fr-BE" sz="2000" dirty="0"/>
          </a:p>
        </p:txBody>
      </p:sp>
      <p:sp>
        <p:nvSpPr>
          <p:cNvPr id="6" name="TextBox 5"/>
          <p:cNvSpPr txBox="1"/>
          <p:nvPr/>
        </p:nvSpPr>
        <p:spPr>
          <a:xfrm>
            <a:off x="546756" y="944265"/>
            <a:ext cx="8136904" cy="8063746"/>
          </a:xfrm>
          <a:prstGeom prst="rect">
            <a:avLst/>
          </a:prstGeom>
          <a:noFill/>
        </p:spPr>
        <p:txBody>
          <a:bodyPr wrap="square" rtlCol="0">
            <a:spAutoFit/>
          </a:bodyPr>
          <a:lstStyle/>
          <a:p>
            <a:pPr lvl="1"/>
            <a:endParaRPr lang="nl-BE" dirty="0"/>
          </a:p>
          <a:p>
            <a:endParaRPr lang="nl-NL" dirty="0"/>
          </a:p>
          <a:p>
            <a:r>
              <a:rPr lang="nl-NL" b="1" dirty="0"/>
              <a:t>Zoekgebeurtenis v3</a:t>
            </a:r>
          </a:p>
          <a:p>
            <a:r>
              <a:rPr lang="nl-NL" dirty="0"/>
              <a:t>Mogelijkheid tot ‘vinden’ gebeurtenissen waar ‘secundaire bestemmeling’ (leesrechten op gebeurtenis waar niet rechtstreeks bestemmeling, bv. advies derden)</a:t>
            </a:r>
          </a:p>
          <a:p>
            <a:endParaRPr lang="nl-NL" dirty="0"/>
          </a:p>
          <a:p>
            <a:r>
              <a:rPr lang="nl-NL" b="1" dirty="0"/>
              <a:t>Onderzoek naar generieke aanpak datablok-diensten</a:t>
            </a:r>
          </a:p>
          <a:p>
            <a:r>
              <a:rPr lang="nl-NL" dirty="0"/>
              <a:t>Vermijden dat elke aanpassing aan datablok een nieuwe versie van de </a:t>
            </a:r>
            <a:r>
              <a:rPr lang="nl-NL" dirty="0" err="1"/>
              <a:t>webdiensten</a:t>
            </a:r>
            <a:r>
              <a:rPr lang="nl-NL" dirty="0"/>
              <a:t> zou vereisen</a:t>
            </a:r>
          </a:p>
          <a:p>
            <a:endParaRPr lang="nl-NL" dirty="0"/>
          </a:p>
          <a:p>
            <a:r>
              <a:rPr lang="nl-NL" b="1" dirty="0"/>
              <a:t>Najaar : </a:t>
            </a:r>
          </a:p>
          <a:p>
            <a:r>
              <a:rPr lang="nl-NL" dirty="0"/>
              <a:t>- integratie parameters in werking loket</a:t>
            </a:r>
          </a:p>
          <a:p>
            <a:r>
              <a:rPr lang="nl-NL" dirty="0"/>
              <a:t>- Uitbreiding info-aanbod ‘publiek loket’ (op basis van </a:t>
            </a:r>
            <a:r>
              <a:rPr lang="nl-NL" dirty="0" err="1"/>
              <a:t>projectinhoudversies</a:t>
            </a:r>
            <a:r>
              <a:rPr lang="nl-NL" dirty="0"/>
              <a:t>)</a:t>
            </a:r>
          </a:p>
          <a:p>
            <a:pPr lvl="1"/>
            <a:endParaRPr lang="nl-NL" dirty="0"/>
          </a:p>
          <a:p>
            <a:pPr marL="0" lvl="1"/>
            <a:endParaRPr lang="nl-NL" sz="1700" dirty="0"/>
          </a:p>
          <a:p>
            <a:pPr marL="0" lvl="1"/>
            <a:endParaRPr lang="nl-NL" sz="1700" dirty="0"/>
          </a:p>
          <a:p>
            <a:pPr marL="0" lvl="1"/>
            <a:endParaRPr lang="nl-NL" sz="1700" dirty="0"/>
          </a:p>
          <a:p>
            <a:pPr marL="0" lvl="1"/>
            <a:r>
              <a:rPr lang="nl-NL" sz="1700" dirty="0"/>
              <a:t> </a:t>
            </a:r>
            <a:endParaRPr lang="nl-NL" dirty="0"/>
          </a:p>
          <a:p>
            <a:pPr lvl="1" algn="l"/>
            <a:endParaRPr lang="nl-BE" dirty="0"/>
          </a:p>
          <a:p>
            <a:pPr marL="742950" lvl="1" indent="-285750" algn="l">
              <a:buFont typeface="Arial" panose="020B0604020202020204" pitchFamily="34" charset="0"/>
              <a:buChar char="•"/>
            </a:pPr>
            <a:endParaRPr lang="nl-BE" dirty="0"/>
          </a:p>
          <a:p>
            <a:pPr marL="742950" lvl="1" indent="-285750" algn="l">
              <a:buFont typeface="Arial" panose="020B0604020202020204" pitchFamily="34" charset="0"/>
              <a:buChar char="•"/>
            </a:pPr>
            <a:endParaRPr lang="nl-BE" dirty="0"/>
          </a:p>
          <a:p>
            <a:pPr marL="742950" lvl="1" indent="-285750" algn="l">
              <a:buFont typeface="Arial" panose="020B0604020202020204" pitchFamily="34" charset="0"/>
              <a:buChar char="•"/>
            </a:pPr>
            <a:endParaRPr lang="nl-BE" dirty="0"/>
          </a:p>
          <a:p>
            <a:pPr lvl="2" algn="l"/>
            <a:endParaRPr lang="nl-BE" dirty="0"/>
          </a:p>
          <a:p>
            <a:pPr lvl="1" algn="l"/>
            <a:endParaRPr lang="nl-BE" dirty="0"/>
          </a:p>
          <a:p>
            <a:pPr algn="l"/>
            <a:endParaRPr lang="nl-BE" dirty="0"/>
          </a:p>
          <a:p>
            <a:pPr algn="l"/>
            <a:endParaRPr lang="nl-BE" dirty="0"/>
          </a:p>
          <a:p>
            <a:pPr algn="l"/>
            <a:endParaRPr lang="nl-BE" dirty="0"/>
          </a:p>
          <a:p>
            <a:pPr algn="l"/>
            <a:endParaRPr lang="nl-BE" dirty="0"/>
          </a:p>
          <a:p>
            <a:pPr algn="l"/>
            <a:r>
              <a:rPr lang="nl-BE" dirty="0"/>
              <a:t>				</a:t>
            </a:r>
            <a:endParaRPr lang="nl-BE" sz="1600" dirty="0"/>
          </a:p>
        </p:txBody>
      </p:sp>
    </p:spTree>
    <p:extLst>
      <p:ext uri="{BB962C8B-B14F-4D97-AF65-F5344CB8AC3E}">
        <p14:creationId xmlns:p14="http://schemas.microsoft.com/office/powerpoint/2010/main" val="115840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0DF5A8-46E6-0240-A3CA-A1E62147F11A}"/>
              </a:ext>
            </a:extLst>
          </p:cNvPr>
          <p:cNvSpPr>
            <a:spLocks noGrp="1"/>
          </p:cNvSpPr>
          <p:nvPr>
            <p:ph type="title"/>
          </p:nvPr>
        </p:nvSpPr>
        <p:spPr/>
        <p:txBody>
          <a:bodyPr/>
          <a:lstStyle/>
          <a:p>
            <a:r>
              <a:rPr lang="nl-BE" dirty="0"/>
              <a:t>Conceptnota structurele beslissingsinhoud</a:t>
            </a:r>
          </a:p>
        </p:txBody>
      </p:sp>
      <p:sp>
        <p:nvSpPr>
          <p:cNvPr id="3" name="Tijdelijke aanduiding voor inhoud 2">
            <a:extLst>
              <a:ext uri="{FF2B5EF4-FFF2-40B4-BE49-F238E27FC236}">
                <a16:creationId xmlns:a16="http://schemas.microsoft.com/office/drawing/2014/main" id="{2198A61C-E885-7543-BAB7-E762A2DDD0DF}"/>
              </a:ext>
            </a:extLst>
          </p:cNvPr>
          <p:cNvSpPr>
            <a:spLocks noGrp="1"/>
          </p:cNvSpPr>
          <p:nvPr>
            <p:ph idx="1"/>
          </p:nvPr>
        </p:nvSpPr>
        <p:spPr/>
        <p:txBody>
          <a:bodyPr/>
          <a:lstStyle/>
          <a:p>
            <a:endParaRPr lang="nl-BE"/>
          </a:p>
        </p:txBody>
      </p:sp>
    </p:spTree>
    <p:extLst>
      <p:ext uri="{BB962C8B-B14F-4D97-AF65-F5344CB8AC3E}">
        <p14:creationId xmlns:p14="http://schemas.microsoft.com/office/powerpoint/2010/main" val="3054899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56" y="404664"/>
            <a:ext cx="8444820" cy="720080"/>
          </a:xfrm>
        </p:spPr>
        <p:txBody>
          <a:bodyPr/>
          <a:lstStyle/>
          <a:p>
            <a:pPr lvl="3"/>
            <a:r>
              <a:rPr lang="nl-BE" sz="3600" kern="1200" dirty="0">
                <a:solidFill>
                  <a:srgbClr val="D96422"/>
                </a:solidFill>
                <a:latin typeface="FlandersArtSans-Bold" panose="00000800000000000000" pitchFamily="2" charset="0"/>
                <a:ea typeface="+mj-ea"/>
                <a:cs typeface="+mj-cs"/>
              </a:rPr>
              <a:t>Varia</a:t>
            </a:r>
            <a:br>
              <a:rPr lang="nl-BE" sz="2800" dirty="0"/>
            </a:br>
            <a:br>
              <a:rPr lang="nl-BE" sz="3700" kern="1200" dirty="0">
                <a:solidFill>
                  <a:srgbClr val="D96422"/>
                </a:solidFill>
                <a:latin typeface="FlandersArtSans-Bold" panose="00000800000000000000" pitchFamily="2" charset="0"/>
                <a:ea typeface="+mj-ea"/>
                <a:cs typeface="+mj-cs"/>
              </a:rPr>
            </a:br>
            <a:endParaRPr lang="nl-BE" sz="3700" kern="1200" dirty="0">
              <a:solidFill>
                <a:srgbClr val="D96422"/>
              </a:solidFill>
              <a:latin typeface="FlandersArtSans-Bold" panose="00000800000000000000" pitchFamily="2" charset="0"/>
              <a:ea typeface="+mj-ea"/>
              <a:cs typeface="+mj-cs"/>
            </a:endParaRPr>
          </a:p>
        </p:txBody>
      </p:sp>
      <p:sp>
        <p:nvSpPr>
          <p:cNvPr id="3" name="Content Placeholder 2"/>
          <p:cNvSpPr>
            <a:spLocks noGrp="1"/>
          </p:cNvSpPr>
          <p:nvPr>
            <p:ph idx="1"/>
          </p:nvPr>
        </p:nvSpPr>
        <p:spPr>
          <a:xfrm>
            <a:off x="179512" y="1265114"/>
            <a:ext cx="9081417" cy="4680520"/>
          </a:xfrm>
        </p:spPr>
        <p:txBody>
          <a:bodyPr/>
          <a:lstStyle/>
          <a:p>
            <a:pPr marL="819150" indent="-457200" defTabSz="711200">
              <a:buClrTx/>
              <a:buSzPct val="100000"/>
              <a:buNone/>
            </a:pPr>
            <a:endParaRPr lang="fr-BE" sz="2000" dirty="0"/>
          </a:p>
          <a:p>
            <a:pPr marL="819150" indent="-457200" defTabSz="711200">
              <a:buClrTx/>
              <a:buSzPct val="100000"/>
              <a:buNone/>
            </a:pPr>
            <a:endParaRPr lang="fr-BE" sz="2000" dirty="0"/>
          </a:p>
          <a:p>
            <a:pPr marL="819150" indent="-457200" defTabSz="711200">
              <a:buClrTx/>
              <a:buSzPct val="100000"/>
              <a:buNone/>
            </a:pPr>
            <a:endParaRPr lang="fr-BE" sz="2000" dirty="0"/>
          </a:p>
          <a:p>
            <a:pPr marL="819150" indent="-457200" defTabSz="711200">
              <a:buClrTx/>
              <a:buSzPct val="100000"/>
              <a:buNone/>
            </a:pPr>
            <a:endParaRPr lang="fr-BE" sz="2000" dirty="0"/>
          </a:p>
        </p:txBody>
      </p:sp>
      <p:sp>
        <p:nvSpPr>
          <p:cNvPr id="6" name="TextBox 5"/>
          <p:cNvSpPr txBox="1"/>
          <p:nvPr/>
        </p:nvSpPr>
        <p:spPr>
          <a:xfrm>
            <a:off x="503203" y="1112384"/>
            <a:ext cx="8136904" cy="1661993"/>
          </a:xfrm>
          <a:prstGeom prst="rect">
            <a:avLst/>
          </a:prstGeom>
          <a:noFill/>
        </p:spPr>
        <p:txBody>
          <a:bodyPr wrap="square" rtlCol="0">
            <a:spAutoFit/>
          </a:bodyPr>
          <a:lstStyle/>
          <a:p>
            <a:endParaRPr lang="nl-BE" b="1" dirty="0"/>
          </a:p>
          <a:p>
            <a:endParaRPr lang="nl-BE" dirty="0"/>
          </a:p>
          <a:p>
            <a:r>
              <a:rPr lang="nl-BE" dirty="0"/>
              <a:t>…</a:t>
            </a:r>
          </a:p>
          <a:p>
            <a:endParaRPr lang="nl-BE" sz="1600" dirty="0"/>
          </a:p>
          <a:p>
            <a:endParaRPr lang="nl-BE" sz="1600" dirty="0"/>
          </a:p>
          <a:p>
            <a:endParaRPr lang="nl-BE" sz="1600" dirty="0"/>
          </a:p>
        </p:txBody>
      </p:sp>
    </p:spTree>
    <p:extLst>
      <p:ext uri="{BB962C8B-B14F-4D97-AF65-F5344CB8AC3E}">
        <p14:creationId xmlns:p14="http://schemas.microsoft.com/office/powerpoint/2010/main" val="3774811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843186c612d74334bdc4dceafe33b92bcfd1acb"/>
</p:tagLst>
</file>

<file path=ppt/theme/theme1.xml><?xml version="1.0" encoding="utf-8"?>
<a:theme xmlns:a="http://schemas.openxmlformats.org/drawingml/2006/main" name="huisstijlpresentatie">
  <a:themeElements>
    <a:clrScheme name="Aangepast 1">
      <a:dk1>
        <a:srgbClr val="34190F"/>
      </a:dk1>
      <a:lt1>
        <a:srgbClr val="FFFFFF"/>
      </a:lt1>
      <a:dk2>
        <a:srgbClr val="562918"/>
      </a:dk2>
      <a:lt2>
        <a:srgbClr val="FFFFFF"/>
      </a:lt2>
      <a:accent1>
        <a:srgbClr val="BB3242"/>
      </a:accent1>
      <a:accent2>
        <a:srgbClr val="B0753A"/>
      </a:accent2>
      <a:accent3>
        <a:srgbClr val="8F9478"/>
      </a:accent3>
      <a:accent4>
        <a:srgbClr val="ADA623"/>
      </a:accent4>
      <a:accent5>
        <a:srgbClr val="82A996"/>
      </a:accent5>
      <a:accent6>
        <a:srgbClr val="CA7C7C"/>
      </a:accent6>
      <a:hlink>
        <a:srgbClr val="0066CC"/>
      </a:hlink>
      <a:folHlink>
        <a:srgbClr val="137E93"/>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2.xml><?xml version="1.0" encoding="utf-8"?>
<a:theme xmlns:a="http://schemas.openxmlformats.org/drawingml/2006/main" name="Presentatie_Omgevingsvergunning">
  <a:themeElements>
    <a:clrScheme name="Aangepast 1">
      <a:dk1>
        <a:srgbClr val="34190F"/>
      </a:dk1>
      <a:lt1>
        <a:srgbClr val="FFFFFF"/>
      </a:lt1>
      <a:dk2>
        <a:srgbClr val="562918"/>
      </a:dk2>
      <a:lt2>
        <a:srgbClr val="FFFFFF"/>
      </a:lt2>
      <a:accent1>
        <a:srgbClr val="BB3242"/>
      </a:accent1>
      <a:accent2>
        <a:srgbClr val="B0753A"/>
      </a:accent2>
      <a:accent3>
        <a:srgbClr val="8F9478"/>
      </a:accent3>
      <a:accent4>
        <a:srgbClr val="ADA623"/>
      </a:accent4>
      <a:accent5>
        <a:srgbClr val="82A996"/>
      </a:accent5>
      <a:accent6>
        <a:srgbClr val="CA7C7C"/>
      </a:accent6>
      <a:hlink>
        <a:srgbClr val="0066CC"/>
      </a:hlink>
      <a:folHlink>
        <a:srgbClr val="137E93"/>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D2F0DD5C-7E50-4920-B7D3-BD639FE43863}"/>
    </a:ext>
  </a:extLst>
</a:theme>
</file>

<file path=ppt/theme/theme3.xml><?xml version="1.0" encoding="utf-8"?>
<a:theme xmlns:a="http://schemas.openxmlformats.org/drawingml/2006/main" name="1_Presentatie_Omgevingsvergunning">
  <a:themeElements>
    <a:clrScheme name="Aangepast 1">
      <a:dk1>
        <a:srgbClr val="34190F"/>
      </a:dk1>
      <a:lt1>
        <a:srgbClr val="FFFFFF"/>
      </a:lt1>
      <a:dk2>
        <a:srgbClr val="562918"/>
      </a:dk2>
      <a:lt2>
        <a:srgbClr val="FFFFFF"/>
      </a:lt2>
      <a:accent1>
        <a:srgbClr val="BB3242"/>
      </a:accent1>
      <a:accent2>
        <a:srgbClr val="B0753A"/>
      </a:accent2>
      <a:accent3>
        <a:srgbClr val="8F9478"/>
      </a:accent3>
      <a:accent4>
        <a:srgbClr val="ADA623"/>
      </a:accent4>
      <a:accent5>
        <a:srgbClr val="82A996"/>
      </a:accent5>
      <a:accent6>
        <a:srgbClr val="CA7C7C"/>
      </a:accent6>
      <a:hlink>
        <a:srgbClr val="0066CC"/>
      </a:hlink>
      <a:folHlink>
        <a:srgbClr val="137E93"/>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D2F0DD5C-7E50-4920-B7D3-BD639FE43863}"/>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EC4C9789715A4BA9B1369FB86A2C70" ma:contentTypeVersion="0" ma:contentTypeDescription="Een nieuw document maken." ma:contentTypeScope="" ma:versionID="b1a2d5ed40e1b4489dad15b2b8f94537">
  <xsd:schema xmlns:xsd="http://www.w3.org/2001/XMLSchema" xmlns:xs="http://www.w3.org/2001/XMLSchema" xmlns:p="http://schemas.microsoft.com/office/2006/metadata/properties" targetNamespace="http://schemas.microsoft.com/office/2006/metadata/properties" ma:root="true" ma:fieldsID="72d98833e19d1f2353c11efca4d6daa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E1D3C2-DF2E-4F98-9A26-A54280673A7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7E256BE-F697-4923-8B27-72E52FB3F916}">
  <ds:schemaRefs>
    <ds:schemaRef ds:uri="http://schemas.microsoft.com/sharepoint/v3/contenttype/forms"/>
  </ds:schemaRefs>
</ds:datastoreItem>
</file>

<file path=customXml/itemProps3.xml><?xml version="1.0" encoding="utf-8"?>
<ds:datastoreItem xmlns:ds="http://schemas.openxmlformats.org/officeDocument/2006/customXml" ds:itemID="{9B223681-F269-4A8B-9CB7-ED4BFD866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huisstijlpresentatie</Template>
  <TotalTime>6456</TotalTime>
  <Words>547</Words>
  <Application>Microsoft Macintosh PowerPoint</Application>
  <PresentationFormat>Diavoorstelling (4:3)</PresentationFormat>
  <Paragraphs>168</Paragraphs>
  <Slides>8</Slides>
  <Notes>5</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8</vt:i4>
      </vt:variant>
    </vt:vector>
  </HeadingPairs>
  <TitlesOfParts>
    <vt:vector size="17" baseType="lpstr">
      <vt:lpstr>Arial</vt:lpstr>
      <vt:lpstr>Calibri</vt:lpstr>
      <vt:lpstr>FlandersArtSans-Bold</vt:lpstr>
      <vt:lpstr>FlandersArtSans-Medium</vt:lpstr>
      <vt:lpstr>FlandersArtSans-Regular</vt:lpstr>
      <vt:lpstr>FlandersArtSerif-Regular</vt:lpstr>
      <vt:lpstr>huisstijlpresentatie</vt:lpstr>
      <vt:lpstr>Presentatie_Omgevingsvergunning</vt:lpstr>
      <vt:lpstr>1_Presentatie_Omgevingsvergunning</vt:lpstr>
      <vt:lpstr>werkgroep OMV LB &amp; PROV  en IT-dienst 4 maart 2020</vt:lpstr>
      <vt:lpstr>Agenda</vt:lpstr>
      <vt:lpstr>Releases en planning  </vt:lpstr>
      <vt:lpstr>Releases en planning  </vt:lpstr>
      <vt:lpstr>Releases en planning  </vt:lpstr>
      <vt:lpstr>Releases en planning  </vt:lpstr>
      <vt:lpstr>Conceptnota structurele beslissingsinhoud</vt:lpstr>
      <vt:lpstr>Varia  </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Huisstijl  Omgeving</dc:title>
  <dc:creator>peter.cabus@rwo.vlaanderen.be</dc:creator>
  <cp:lastModifiedBy>VAN LINDT Paul</cp:lastModifiedBy>
  <cp:revision>290</cp:revision>
  <cp:lastPrinted>2017-01-26T11:49:09Z</cp:lastPrinted>
  <dcterms:created xsi:type="dcterms:W3CDTF">2016-12-05T10:24:08Z</dcterms:created>
  <dcterms:modified xsi:type="dcterms:W3CDTF">2020-03-04T08:27:00Z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LeafRef">
    <vt:lpwstr>sjabloon ppt omgevingsvergunning 18-04-2016.potx</vt:lpwstr>
  </property>
  <property fmtid="{D5CDD505-2E9C-101B-9397-08002B2CF9AE}" pid="3" name="ContentTypeId">
    <vt:lpwstr>0x01010076EC4C9789715A4BA9B1369FB86A2C70</vt:lpwstr>
  </property>
  <property fmtid="{D5CDD505-2E9C-101B-9397-08002B2CF9AE}" pid="4" name="IsMyDocuments">
    <vt:bool>true</vt:bool>
  </property>
</Properties>
</file>